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handoutMasterIdLst>
    <p:handoutMasterId r:id="rId48"/>
  </p:handoutMasterIdLst>
  <p:sldIdLst>
    <p:sldId id="256" r:id="rId2"/>
    <p:sldId id="272" r:id="rId3"/>
    <p:sldId id="257" r:id="rId4"/>
    <p:sldId id="258" r:id="rId5"/>
    <p:sldId id="273" r:id="rId6"/>
    <p:sldId id="274" r:id="rId7"/>
    <p:sldId id="278" r:id="rId8"/>
    <p:sldId id="275" r:id="rId9"/>
    <p:sldId id="261" r:id="rId10"/>
    <p:sldId id="262" r:id="rId11"/>
    <p:sldId id="263" r:id="rId12"/>
    <p:sldId id="264" r:id="rId13"/>
    <p:sldId id="265" r:id="rId14"/>
    <p:sldId id="266" r:id="rId15"/>
    <p:sldId id="267" r:id="rId16"/>
    <p:sldId id="284" r:id="rId17"/>
    <p:sldId id="286" r:id="rId18"/>
    <p:sldId id="287" r:id="rId19"/>
    <p:sldId id="288" r:id="rId20"/>
    <p:sldId id="289" r:id="rId21"/>
    <p:sldId id="290" r:id="rId22"/>
    <p:sldId id="291" r:id="rId23"/>
    <p:sldId id="333" r:id="rId24"/>
    <p:sldId id="269" r:id="rId25"/>
    <p:sldId id="292" r:id="rId26"/>
    <p:sldId id="293" r:id="rId27"/>
    <p:sldId id="294" r:id="rId28"/>
    <p:sldId id="295" r:id="rId29"/>
    <p:sldId id="332" r:id="rId30"/>
    <p:sldId id="297" r:id="rId31"/>
    <p:sldId id="298" r:id="rId32"/>
    <p:sldId id="300" r:id="rId33"/>
    <p:sldId id="302" r:id="rId34"/>
    <p:sldId id="301" r:id="rId35"/>
    <p:sldId id="303" r:id="rId36"/>
    <p:sldId id="304" r:id="rId37"/>
    <p:sldId id="305" r:id="rId38"/>
    <p:sldId id="307" r:id="rId39"/>
    <p:sldId id="308" r:id="rId40"/>
    <p:sldId id="310" r:id="rId41"/>
    <p:sldId id="311" r:id="rId42"/>
    <p:sldId id="314" r:id="rId43"/>
    <p:sldId id="327" r:id="rId44"/>
    <p:sldId id="329" r:id="rId45"/>
    <p:sldId id="330" r:id="rId46"/>
  </p:sldIdLst>
  <p:sldSz cx="9906000" cy="6858000" type="A4"/>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4" autoAdjust="0"/>
    <p:restoredTop sz="94660"/>
  </p:normalViewPr>
  <p:slideViewPr>
    <p:cSldViewPr snapToGrid="0">
      <p:cViewPr varScale="1">
        <p:scale>
          <a:sx n="69" d="100"/>
          <a:sy n="69" d="100"/>
        </p:scale>
        <p:origin x="-384" y="-90"/>
      </p:cViewPr>
      <p:guideLst>
        <p:guide orient="horz" pos="2160"/>
        <p:guide pos="31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275B45-B133-440E-9FD9-E05013790831}" type="doc">
      <dgm:prSet loTypeId="urn:microsoft.com/office/officeart/2005/8/layout/hierarchy1" loCatId="hierarchy" qsTypeId="urn:microsoft.com/office/officeart/2005/8/quickstyle/3d2" qsCatId="3D" csTypeId="urn:microsoft.com/office/officeart/2005/8/colors/colorful4" csCatId="colorful" phldr="1"/>
      <dgm:spPr/>
      <dgm:t>
        <a:bodyPr/>
        <a:lstStyle/>
        <a:p>
          <a:endParaRPr lang="en-IN"/>
        </a:p>
      </dgm:t>
    </dgm:pt>
    <dgm:pt modelId="{378F94EA-F217-4A60-9103-26180C7631A2}">
      <dgm:prSet phldrT="[Text]"/>
      <dgm:spPr/>
      <dgm:t>
        <a:bodyPr/>
        <a:lstStyle/>
        <a:p>
          <a:r>
            <a:rPr lang="en-IN" dirty="0" smtClean="0"/>
            <a:t>Mechanics</a:t>
          </a:r>
          <a:endParaRPr lang="en-IN" dirty="0"/>
        </a:p>
      </dgm:t>
    </dgm:pt>
    <dgm:pt modelId="{D9F1AB71-4EA7-4CC8-BB5D-EBF89831FA45}" type="parTrans" cxnId="{2BFE199C-28D8-4D4C-9813-DB8E0261A33F}">
      <dgm:prSet/>
      <dgm:spPr/>
      <dgm:t>
        <a:bodyPr/>
        <a:lstStyle/>
        <a:p>
          <a:endParaRPr lang="en-IN"/>
        </a:p>
      </dgm:t>
    </dgm:pt>
    <dgm:pt modelId="{B6E16DCD-54CD-4840-92CA-CFFE39729735}" type="sibTrans" cxnId="{2BFE199C-28D8-4D4C-9813-DB8E0261A33F}">
      <dgm:prSet/>
      <dgm:spPr/>
      <dgm:t>
        <a:bodyPr/>
        <a:lstStyle/>
        <a:p>
          <a:endParaRPr lang="en-IN"/>
        </a:p>
      </dgm:t>
    </dgm:pt>
    <dgm:pt modelId="{1AB11E53-3FBF-400A-ABE3-1EA86B4E7744}">
      <dgm:prSet phldrT="[Text]"/>
      <dgm:spPr/>
      <dgm:t>
        <a:bodyPr/>
        <a:lstStyle/>
        <a:p>
          <a:r>
            <a:rPr lang="en-IN" dirty="0" smtClean="0"/>
            <a:t>Rigid bodies</a:t>
          </a:r>
          <a:endParaRPr lang="en-IN" dirty="0"/>
        </a:p>
      </dgm:t>
    </dgm:pt>
    <dgm:pt modelId="{9D8C6749-7DB6-4020-AFEE-01135F3E8B93}" type="parTrans" cxnId="{5BC686E7-E0F6-4B15-9C58-2548C357A700}">
      <dgm:prSet/>
      <dgm:spPr/>
      <dgm:t>
        <a:bodyPr/>
        <a:lstStyle/>
        <a:p>
          <a:endParaRPr lang="en-IN"/>
        </a:p>
      </dgm:t>
    </dgm:pt>
    <dgm:pt modelId="{6B8FB7FB-CBA5-4B75-829F-656AD16E1CDE}" type="sibTrans" cxnId="{5BC686E7-E0F6-4B15-9C58-2548C357A700}">
      <dgm:prSet/>
      <dgm:spPr/>
      <dgm:t>
        <a:bodyPr/>
        <a:lstStyle/>
        <a:p>
          <a:endParaRPr lang="en-IN"/>
        </a:p>
      </dgm:t>
    </dgm:pt>
    <dgm:pt modelId="{A46CBE32-DD1B-47DE-BB68-A453B5EE6C7B}">
      <dgm:prSet phldrT="[Text]"/>
      <dgm:spPr/>
      <dgm:t>
        <a:bodyPr/>
        <a:lstStyle/>
        <a:p>
          <a:r>
            <a:rPr lang="en-IN" dirty="0" smtClean="0"/>
            <a:t>Statics</a:t>
          </a:r>
          <a:endParaRPr lang="en-IN" dirty="0"/>
        </a:p>
      </dgm:t>
    </dgm:pt>
    <dgm:pt modelId="{8F1B69B4-1271-4CCB-A99A-3918A4336599}" type="parTrans" cxnId="{E76DE5E5-C139-4124-ADC7-48C4BE4C6C05}">
      <dgm:prSet/>
      <dgm:spPr/>
      <dgm:t>
        <a:bodyPr/>
        <a:lstStyle/>
        <a:p>
          <a:endParaRPr lang="en-IN"/>
        </a:p>
      </dgm:t>
    </dgm:pt>
    <dgm:pt modelId="{CE9D9712-7442-4951-A5F5-09619DC2319D}" type="sibTrans" cxnId="{E76DE5E5-C139-4124-ADC7-48C4BE4C6C05}">
      <dgm:prSet/>
      <dgm:spPr/>
      <dgm:t>
        <a:bodyPr/>
        <a:lstStyle/>
        <a:p>
          <a:endParaRPr lang="en-IN"/>
        </a:p>
      </dgm:t>
    </dgm:pt>
    <dgm:pt modelId="{C05AA81A-D84D-4E11-AE3C-A4AE2731A40A}">
      <dgm:prSet phldrT="[Text]"/>
      <dgm:spPr/>
      <dgm:t>
        <a:bodyPr/>
        <a:lstStyle/>
        <a:p>
          <a:r>
            <a:rPr lang="en-IN" dirty="0" smtClean="0"/>
            <a:t>Dynamics</a:t>
          </a:r>
          <a:endParaRPr lang="en-IN" dirty="0"/>
        </a:p>
      </dgm:t>
    </dgm:pt>
    <dgm:pt modelId="{3768AA6C-3E9A-4A4F-9D1B-75437BE80C8D}" type="parTrans" cxnId="{7AC2E147-E0F2-4832-8573-D53991C9EB95}">
      <dgm:prSet/>
      <dgm:spPr/>
      <dgm:t>
        <a:bodyPr/>
        <a:lstStyle/>
        <a:p>
          <a:endParaRPr lang="en-IN"/>
        </a:p>
      </dgm:t>
    </dgm:pt>
    <dgm:pt modelId="{292FD967-5DF4-4BF0-97F2-6C3D8B026ED1}" type="sibTrans" cxnId="{7AC2E147-E0F2-4832-8573-D53991C9EB95}">
      <dgm:prSet/>
      <dgm:spPr/>
      <dgm:t>
        <a:bodyPr/>
        <a:lstStyle/>
        <a:p>
          <a:endParaRPr lang="en-IN"/>
        </a:p>
      </dgm:t>
    </dgm:pt>
    <dgm:pt modelId="{44E93543-6859-46B3-961C-D6EEDF18482F}">
      <dgm:prSet phldrT="[Text]"/>
      <dgm:spPr/>
      <dgm:t>
        <a:bodyPr/>
        <a:lstStyle/>
        <a:p>
          <a:r>
            <a:rPr lang="en-IN" dirty="0" smtClean="0"/>
            <a:t>Deformable bodies</a:t>
          </a:r>
          <a:endParaRPr lang="en-IN" dirty="0"/>
        </a:p>
      </dgm:t>
    </dgm:pt>
    <dgm:pt modelId="{B436C748-E5CD-4543-9933-70B418E1373F}" type="parTrans" cxnId="{809E788A-76ED-432C-9BAE-BEA472EBF358}">
      <dgm:prSet/>
      <dgm:spPr/>
      <dgm:t>
        <a:bodyPr/>
        <a:lstStyle/>
        <a:p>
          <a:endParaRPr lang="en-IN"/>
        </a:p>
      </dgm:t>
    </dgm:pt>
    <dgm:pt modelId="{E1E26A44-90A0-48CB-9B05-94306BA12E6B}" type="sibTrans" cxnId="{809E788A-76ED-432C-9BAE-BEA472EBF358}">
      <dgm:prSet/>
      <dgm:spPr/>
      <dgm:t>
        <a:bodyPr/>
        <a:lstStyle/>
        <a:p>
          <a:endParaRPr lang="en-IN"/>
        </a:p>
      </dgm:t>
    </dgm:pt>
    <dgm:pt modelId="{4E65BF2F-B2A3-4187-BE45-29B778E5E28D}">
      <dgm:prSet/>
      <dgm:spPr/>
      <dgm:t>
        <a:bodyPr/>
        <a:lstStyle/>
        <a:p>
          <a:r>
            <a:rPr lang="en-IN" dirty="0" smtClean="0"/>
            <a:t>Fluids</a:t>
          </a:r>
          <a:endParaRPr lang="en-IN" dirty="0"/>
        </a:p>
      </dgm:t>
    </dgm:pt>
    <dgm:pt modelId="{5987FB86-F4B1-4C91-873E-AFE8748AD697}" type="parTrans" cxnId="{E1ADD99B-FCCC-48E3-B480-3AE89010F67F}">
      <dgm:prSet/>
      <dgm:spPr/>
      <dgm:t>
        <a:bodyPr/>
        <a:lstStyle/>
        <a:p>
          <a:endParaRPr lang="en-IN"/>
        </a:p>
      </dgm:t>
    </dgm:pt>
    <dgm:pt modelId="{C1FC852A-F89E-44D0-8620-32E1653A5DB8}" type="sibTrans" cxnId="{E1ADD99B-FCCC-48E3-B480-3AE89010F67F}">
      <dgm:prSet/>
      <dgm:spPr/>
      <dgm:t>
        <a:bodyPr/>
        <a:lstStyle/>
        <a:p>
          <a:endParaRPr lang="en-IN"/>
        </a:p>
      </dgm:t>
    </dgm:pt>
    <dgm:pt modelId="{C06BEAC2-ED3D-4264-89D3-E2C7C563EB11}">
      <dgm:prSet/>
      <dgm:spPr/>
      <dgm:t>
        <a:bodyPr/>
        <a:lstStyle/>
        <a:p>
          <a:r>
            <a:rPr lang="en-IN" dirty="0" smtClean="0"/>
            <a:t>Kinetics</a:t>
          </a:r>
          <a:endParaRPr lang="en-IN" dirty="0"/>
        </a:p>
      </dgm:t>
    </dgm:pt>
    <dgm:pt modelId="{6ABE8465-6ED4-4075-BC63-47819FFE25F3}" type="parTrans" cxnId="{DC0CE4BE-462D-4C72-AC3E-542FF880976F}">
      <dgm:prSet/>
      <dgm:spPr/>
      <dgm:t>
        <a:bodyPr/>
        <a:lstStyle/>
        <a:p>
          <a:endParaRPr lang="en-IN"/>
        </a:p>
      </dgm:t>
    </dgm:pt>
    <dgm:pt modelId="{2F03F5C1-E733-410D-B771-14D98AE76E26}" type="sibTrans" cxnId="{DC0CE4BE-462D-4C72-AC3E-542FF880976F}">
      <dgm:prSet/>
      <dgm:spPr/>
      <dgm:t>
        <a:bodyPr/>
        <a:lstStyle/>
        <a:p>
          <a:endParaRPr lang="en-IN"/>
        </a:p>
      </dgm:t>
    </dgm:pt>
    <dgm:pt modelId="{9A00D057-A9D1-4201-9869-B47F5A11E25A}">
      <dgm:prSet/>
      <dgm:spPr/>
      <dgm:t>
        <a:bodyPr/>
        <a:lstStyle/>
        <a:p>
          <a:r>
            <a:rPr lang="en-IN" dirty="0" smtClean="0"/>
            <a:t>Kinematics</a:t>
          </a:r>
          <a:endParaRPr lang="en-IN" dirty="0"/>
        </a:p>
      </dgm:t>
    </dgm:pt>
    <dgm:pt modelId="{F14B51CD-7964-4EA7-9C6D-21BDA85F1818}" type="parTrans" cxnId="{84323058-EA9F-4CD9-B0DC-7F0F984D9089}">
      <dgm:prSet/>
      <dgm:spPr/>
      <dgm:t>
        <a:bodyPr/>
        <a:lstStyle/>
        <a:p>
          <a:endParaRPr lang="en-IN"/>
        </a:p>
      </dgm:t>
    </dgm:pt>
    <dgm:pt modelId="{562B370D-3F4A-42C5-BA51-A748EAA0AA3B}" type="sibTrans" cxnId="{84323058-EA9F-4CD9-B0DC-7F0F984D9089}">
      <dgm:prSet/>
      <dgm:spPr/>
      <dgm:t>
        <a:bodyPr/>
        <a:lstStyle/>
        <a:p>
          <a:endParaRPr lang="en-IN"/>
        </a:p>
      </dgm:t>
    </dgm:pt>
    <dgm:pt modelId="{34012E19-AA55-43A2-955E-92D1EAF8010B}">
      <dgm:prSet/>
      <dgm:spPr/>
      <dgm:t>
        <a:bodyPr/>
        <a:lstStyle/>
        <a:p>
          <a:r>
            <a:rPr lang="en-IN" dirty="0" smtClean="0"/>
            <a:t>Compressible</a:t>
          </a:r>
          <a:endParaRPr lang="en-IN" dirty="0"/>
        </a:p>
      </dgm:t>
    </dgm:pt>
    <dgm:pt modelId="{8E70360C-04CF-4557-AA3E-86FA25991CD7}" type="parTrans" cxnId="{FE6729F2-0282-4403-801B-30B286B9EDC9}">
      <dgm:prSet/>
      <dgm:spPr/>
      <dgm:t>
        <a:bodyPr/>
        <a:lstStyle/>
        <a:p>
          <a:endParaRPr lang="en-IN"/>
        </a:p>
      </dgm:t>
    </dgm:pt>
    <dgm:pt modelId="{128F19CE-7435-4886-94A5-DE1CC425E43E}" type="sibTrans" cxnId="{FE6729F2-0282-4403-801B-30B286B9EDC9}">
      <dgm:prSet/>
      <dgm:spPr/>
      <dgm:t>
        <a:bodyPr/>
        <a:lstStyle/>
        <a:p>
          <a:endParaRPr lang="en-IN"/>
        </a:p>
      </dgm:t>
    </dgm:pt>
    <dgm:pt modelId="{25CBC1AF-A8E0-4CB7-8EE7-08DB3EFDC24C}">
      <dgm:prSet/>
      <dgm:spPr/>
      <dgm:t>
        <a:bodyPr/>
        <a:lstStyle/>
        <a:p>
          <a:r>
            <a:rPr lang="en-IN" dirty="0" smtClean="0"/>
            <a:t>In-Compressible</a:t>
          </a:r>
          <a:endParaRPr lang="en-IN" dirty="0"/>
        </a:p>
      </dgm:t>
    </dgm:pt>
    <dgm:pt modelId="{EC61CEA1-6E1C-404B-BF3C-295049A18102}" type="parTrans" cxnId="{74E8E3C2-37A2-4748-B355-38D7CD93782D}">
      <dgm:prSet/>
      <dgm:spPr/>
      <dgm:t>
        <a:bodyPr/>
        <a:lstStyle/>
        <a:p>
          <a:endParaRPr lang="en-IN"/>
        </a:p>
      </dgm:t>
    </dgm:pt>
    <dgm:pt modelId="{630BAE34-6170-4B5F-893B-69C3C6EDD47E}" type="sibTrans" cxnId="{74E8E3C2-37A2-4748-B355-38D7CD93782D}">
      <dgm:prSet/>
      <dgm:spPr/>
      <dgm:t>
        <a:bodyPr/>
        <a:lstStyle/>
        <a:p>
          <a:endParaRPr lang="en-IN"/>
        </a:p>
      </dgm:t>
    </dgm:pt>
    <dgm:pt modelId="{001DD92B-C1E5-45D7-B21A-5309A3015A63}" type="pres">
      <dgm:prSet presAssocID="{84275B45-B133-440E-9FD9-E05013790831}" presName="hierChild1" presStyleCnt="0">
        <dgm:presLayoutVars>
          <dgm:chPref val="1"/>
          <dgm:dir/>
          <dgm:animOne val="branch"/>
          <dgm:animLvl val="lvl"/>
          <dgm:resizeHandles/>
        </dgm:presLayoutVars>
      </dgm:prSet>
      <dgm:spPr/>
      <dgm:t>
        <a:bodyPr/>
        <a:lstStyle/>
        <a:p>
          <a:endParaRPr lang="en-IN"/>
        </a:p>
      </dgm:t>
    </dgm:pt>
    <dgm:pt modelId="{D26FE95D-8D29-4007-B5F8-241E71C76CBB}" type="pres">
      <dgm:prSet presAssocID="{378F94EA-F217-4A60-9103-26180C7631A2}" presName="hierRoot1" presStyleCnt="0"/>
      <dgm:spPr/>
    </dgm:pt>
    <dgm:pt modelId="{F21806B4-109D-4929-9C85-5969E25268E0}" type="pres">
      <dgm:prSet presAssocID="{378F94EA-F217-4A60-9103-26180C7631A2}" presName="composite" presStyleCnt="0"/>
      <dgm:spPr/>
    </dgm:pt>
    <dgm:pt modelId="{F0B6E410-72B4-40C9-80DE-9FCCF17273AF}" type="pres">
      <dgm:prSet presAssocID="{378F94EA-F217-4A60-9103-26180C7631A2}" presName="background" presStyleLbl="node0" presStyleIdx="0" presStyleCnt="1"/>
      <dgm:spPr/>
    </dgm:pt>
    <dgm:pt modelId="{5FC92080-4299-4A4D-85A8-48CE3DD6D728}" type="pres">
      <dgm:prSet presAssocID="{378F94EA-F217-4A60-9103-26180C7631A2}" presName="text" presStyleLbl="fgAcc0" presStyleIdx="0" presStyleCnt="1">
        <dgm:presLayoutVars>
          <dgm:chPref val="3"/>
        </dgm:presLayoutVars>
      </dgm:prSet>
      <dgm:spPr/>
      <dgm:t>
        <a:bodyPr/>
        <a:lstStyle/>
        <a:p>
          <a:endParaRPr lang="en-IN"/>
        </a:p>
      </dgm:t>
    </dgm:pt>
    <dgm:pt modelId="{F18C8BB7-720D-46A3-8142-517BD19769B1}" type="pres">
      <dgm:prSet presAssocID="{378F94EA-F217-4A60-9103-26180C7631A2}" presName="hierChild2" presStyleCnt="0"/>
      <dgm:spPr/>
    </dgm:pt>
    <dgm:pt modelId="{07D03310-5D74-4682-A970-1F70CC699E9C}" type="pres">
      <dgm:prSet presAssocID="{9D8C6749-7DB6-4020-AFEE-01135F3E8B93}" presName="Name10" presStyleLbl="parChTrans1D2" presStyleIdx="0" presStyleCnt="3"/>
      <dgm:spPr/>
      <dgm:t>
        <a:bodyPr/>
        <a:lstStyle/>
        <a:p>
          <a:endParaRPr lang="en-IN"/>
        </a:p>
      </dgm:t>
    </dgm:pt>
    <dgm:pt modelId="{5C97B4A0-2969-4A8E-95F1-F1F57367BBF5}" type="pres">
      <dgm:prSet presAssocID="{1AB11E53-3FBF-400A-ABE3-1EA86B4E7744}" presName="hierRoot2" presStyleCnt="0"/>
      <dgm:spPr/>
    </dgm:pt>
    <dgm:pt modelId="{A2610165-ABE1-462D-9485-D906F58B205B}" type="pres">
      <dgm:prSet presAssocID="{1AB11E53-3FBF-400A-ABE3-1EA86B4E7744}" presName="composite2" presStyleCnt="0"/>
      <dgm:spPr/>
    </dgm:pt>
    <dgm:pt modelId="{E7D2903E-9C0B-4C74-84B1-DA88ECE41667}" type="pres">
      <dgm:prSet presAssocID="{1AB11E53-3FBF-400A-ABE3-1EA86B4E7744}" presName="background2" presStyleLbl="node2" presStyleIdx="0" presStyleCnt="3"/>
      <dgm:spPr/>
    </dgm:pt>
    <dgm:pt modelId="{1D4B9633-260E-4315-8FB6-8E726EE6534E}" type="pres">
      <dgm:prSet presAssocID="{1AB11E53-3FBF-400A-ABE3-1EA86B4E7744}" presName="text2" presStyleLbl="fgAcc2" presStyleIdx="0" presStyleCnt="3">
        <dgm:presLayoutVars>
          <dgm:chPref val="3"/>
        </dgm:presLayoutVars>
      </dgm:prSet>
      <dgm:spPr/>
      <dgm:t>
        <a:bodyPr/>
        <a:lstStyle/>
        <a:p>
          <a:endParaRPr lang="en-IN"/>
        </a:p>
      </dgm:t>
    </dgm:pt>
    <dgm:pt modelId="{B1E12988-7CF6-4FF7-8D7A-C5394D80A84E}" type="pres">
      <dgm:prSet presAssocID="{1AB11E53-3FBF-400A-ABE3-1EA86B4E7744}" presName="hierChild3" presStyleCnt="0"/>
      <dgm:spPr/>
    </dgm:pt>
    <dgm:pt modelId="{9AB42282-C4A4-4935-879C-C01CAA597201}" type="pres">
      <dgm:prSet presAssocID="{8F1B69B4-1271-4CCB-A99A-3918A4336599}" presName="Name17" presStyleLbl="parChTrans1D3" presStyleIdx="0" presStyleCnt="4"/>
      <dgm:spPr/>
      <dgm:t>
        <a:bodyPr/>
        <a:lstStyle/>
        <a:p>
          <a:endParaRPr lang="en-IN"/>
        </a:p>
      </dgm:t>
    </dgm:pt>
    <dgm:pt modelId="{2CBD48EF-6B52-486C-B0C8-B074188285C1}" type="pres">
      <dgm:prSet presAssocID="{A46CBE32-DD1B-47DE-BB68-A453B5EE6C7B}" presName="hierRoot3" presStyleCnt="0"/>
      <dgm:spPr/>
    </dgm:pt>
    <dgm:pt modelId="{96C134DC-E7CF-4544-B7F0-B77000B90CCD}" type="pres">
      <dgm:prSet presAssocID="{A46CBE32-DD1B-47DE-BB68-A453B5EE6C7B}" presName="composite3" presStyleCnt="0"/>
      <dgm:spPr/>
    </dgm:pt>
    <dgm:pt modelId="{AC7EA6B8-112F-4118-A31D-62036DB0ECBF}" type="pres">
      <dgm:prSet presAssocID="{A46CBE32-DD1B-47DE-BB68-A453B5EE6C7B}" presName="background3" presStyleLbl="node3" presStyleIdx="0" presStyleCnt="4"/>
      <dgm:spPr/>
    </dgm:pt>
    <dgm:pt modelId="{C9FF056C-4CF5-4436-BF75-1DD46A99E55D}" type="pres">
      <dgm:prSet presAssocID="{A46CBE32-DD1B-47DE-BB68-A453B5EE6C7B}" presName="text3" presStyleLbl="fgAcc3" presStyleIdx="0" presStyleCnt="4">
        <dgm:presLayoutVars>
          <dgm:chPref val="3"/>
        </dgm:presLayoutVars>
      </dgm:prSet>
      <dgm:spPr/>
      <dgm:t>
        <a:bodyPr/>
        <a:lstStyle/>
        <a:p>
          <a:endParaRPr lang="en-IN"/>
        </a:p>
      </dgm:t>
    </dgm:pt>
    <dgm:pt modelId="{E73B5C2D-971D-4BF0-A30A-DA6D937EF605}" type="pres">
      <dgm:prSet presAssocID="{A46CBE32-DD1B-47DE-BB68-A453B5EE6C7B}" presName="hierChild4" presStyleCnt="0"/>
      <dgm:spPr/>
    </dgm:pt>
    <dgm:pt modelId="{18939790-6D90-45FF-8B7D-DE3258FB52BF}" type="pres">
      <dgm:prSet presAssocID="{3768AA6C-3E9A-4A4F-9D1B-75437BE80C8D}" presName="Name17" presStyleLbl="parChTrans1D3" presStyleIdx="1" presStyleCnt="4"/>
      <dgm:spPr/>
      <dgm:t>
        <a:bodyPr/>
        <a:lstStyle/>
        <a:p>
          <a:endParaRPr lang="en-IN"/>
        </a:p>
      </dgm:t>
    </dgm:pt>
    <dgm:pt modelId="{4631A375-CA95-453B-9014-2E22AE42498C}" type="pres">
      <dgm:prSet presAssocID="{C05AA81A-D84D-4E11-AE3C-A4AE2731A40A}" presName="hierRoot3" presStyleCnt="0"/>
      <dgm:spPr/>
    </dgm:pt>
    <dgm:pt modelId="{94C7B952-0951-4FDE-AAF1-A3F0C6D80062}" type="pres">
      <dgm:prSet presAssocID="{C05AA81A-D84D-4E11-AE3C-A4AE2731A40A}" presName="composite3" presStyleCnt="0"/>
      <dgm:spPr/>
    </dgm:pt>
    <dgm:pt modelId="{8AEFFC34-A2E4-4DB2-A328-7D1FA14815A1}" type="pres">
      <dgm:prSet presAssocID="{C05AA81A-D84D-4E11-AE3C-A4AE2731A40A}" presName="background3" presStyleLbl="node3" presStyleIdx="1" presStyleCnt="4"/>
      <dgm:spPr/>
    </dgm:pt>
    <dgm:pt modelId="{92285B2F-2A8B-49E9-A46A-9259FE36F358}" type="pres">
      <dgm:prSet presAssocID="{C05AA81A-D84D-4E11-AE3C-A4AE2731A40A}" presName="text3" presStyleLbl="fgAcc3" presStyleIdx="1" presStyleCnt="4">
        <dgm:presLayoutVars>
          <dgm:chPref val="3"/>
        </dgm:presLayoutVars>
      </dgm:prSet>
      <dgm:spPr/>
      <dgm:t>
        <a:bodyPr/>
        <a:lstStyle/>
        <a:p>
          <a:endParaRPr lang="en-IN"/>
        </a:p>
      </dgm:t>
    </dgm:pt>
    <dgm:pt modelId="{A31C88A5-41BA-4F81-838D-20245B2692BE}" type="pres">
      <dgm:prSet presAssocID="{C05AA81A-D84D-4E11-AE3C-A4AE2731A40A}" presName="hierChild4" presStyleCnt="0"/>
      <dgm:spPr/>
    </dgm:pt>
    <dgm:pt modelId="{D346E247-47FE-43A1-AE13-BFAD5E94FA23}" type="pres">
      <dgm:prSet presAssocID="{6ABE8465-6ED4-4075-BC63-47819FFE25F3}" presName="Name23" presStyleLbl="parChTrans1D4" presStyleIdx="0" presStyleCnt="2"/>
      <dgm:spPr/>
      <dgm:t>
        <a:bodyPr/>
        <a:lstStyle/>
        <a:p>
          <a:endParaRPr lang="en-IN"/>
        </a:p>
      </dgm:t>
    </dgm:pt>
    <dgm:pt modelId="{6BA1AC81-038D-4C43-B7CF-8B046AEA221C}" type="pres">
      <dgm:prSet presAssocID="{C06BEAC2-ED3D-4264-89D3-E2C7C563EB11}" presName="hierRoot4" presStyleCnt="0"/>
      <dgm:spPr/>
    </dgm:pt>
    <dgm:pt modelId="{32FE7EC3-EC92-436D-866C-7E78E376B29B}" type="pres">
      <dgm:prSet presAssocID="{C06BEAC2-ED3D-4264-89D3-E2C7C563EB11}" presName="composite4" presStyleCnt="0"/>
      <dgm:spPr/>
    </dgm:pt>
    <dgm:pt modelId="{367FD2F5-7FB9-4DE4-8DBB-BFE4566D8128}" type="pres">
      <dgm:prSet presAssocID="{C06BEAC2-ED3D-4264-89D3-E2C7C563EB11}" presName="background4" presStyleLbl="node4" presStyleIdx="0" presStyleCnt="2"/>
      <dgm:spPr/>
    </dgm:pt>
    <dgm:pt modelId="{28947781-0965-4F91-AF1C-C3382C337F59}" type="pres">
      <dgm:prSet presAssocID="{C06BEAC2-ED3D-4264-89D3-E2C7C563EB11}" presName="text4" presStyleLbl="fgAcc4" presStyleIdx="0" presStyleCnt="2">
        <dgm:presLayoutVars>
          <dgm:chPref val="3"/>
        </dgm:presLayoutVars>
      </dgm:prSet>
      <dgm:spPr/>
      <dgm:t>
        <a:bodyPr/>
        <a:lstStyle/>
        <a:p>
          <a:endParaRPr lang="en-IN"/>
        </a:p>
      </dgm:t>
    </dgm:pt>
    <dgm:pt modelId="{1973AC4E-11D5-44D1-81FE-38D362D524D2}" type="pres">
      <dgm:prSet presAssocID="{C06BEAC2-ED3D-4264-89D3-E2C7C563EB11}" presName="hierChild5" presStyleCnt="0"/>
      <dgm:spPr/>
    </dgm:pt>
    <dgm:pt modelId="{55458DDB-735D-4E22-8BB0-6BB37DFF0009}" type="pres">
      <dgm:prSet presAssocID="{F14B51CD-7964-4EA7-9C6D-21BDA85F1818}" presName="Name23" presStyleLbl="parChTrans1D4" presStyleIdx="1" presStyleCnt="2"/>
      <dgm:spPr/>
      <dgm:t>
        <a:bodyPr/>
        <a:lstStyle/>
        <a:p>
          <a:endParaRPr lang="en-IN"/>
        </a:p>
      </dgm:t>
    </dgm:pt>
    <dgm:pt modelId="{3C3096BA-5A74-43E0-92F0-C70554CA1EB8}" type="pres">
      <dgm:prSet presAssocID="{9A00D057-A9D1-4201-9869-B47F5A11E25A}" presName="hierRoot4" presStyleCnt="0"/>
      <dgm:spPr/>
    </dgm:pt>
    <dgm:pt modelId="{E5026D91-1F05-43F4-9D8A-2EBECCDA0B42}" type="pres">
      <dgm:prSet presAssocID="{9A00D057-A9D1-4201-9869-B47F5A11E25A}" presName="composite4" presStyleCnt="0"/>
      <dgm:spPr/>
    </dgm:pt>
    <dgm:pt modelId="{08F87BE8-3C92-47F4-A641-E0215A4F4890}" type="pres">
      <dgm:prSet presAssocID="{9A00D057-A9D1-4201-9869-B47F5A11E25A}" presName="background4" presStyleLbl="node4" presStyleIdx="1" presStyleCnt="2"/>
      <dgm:spPr/>
    </dgm:pt>
    <dgm:pt modelId="{9995EB8C-C024-4C22-AA0D-939230A52284}" type="pres">
      <dgm:prSet presAssocID="{9A00D057-A9D1-4201-9869-B47F5A11E25A}" presName="text4" presStyleLbl="fgAcc4" presStyleIdx="1" presStyleCnt="2">
        <dgm:presLayoutVars>
          <dgm:chPref val="3"/>
        </dgm:presLayoutVars>
      </dgm:prSet>
      <dgm:spPr/>
      <dgm:t>
        <a:bodyPr/>
        <a:lstStyle/>
        <a:p>
          <a:endParaRPr lang="en-IN"/>
        </a:p>
      </dgm:t>
    </dgm:pt>
    <dgm:pt modelId="{83D44330-7CD4-4A96-8B24-7D25938473F3}" type="pres">
      <dgm:prSet presAssocID="{9A00D057-A9D1-4201-9869-B47F5A11E25A}" presName="hierChild5" presStyleCnt="0"/>
      <dgm:spPr/>
    </dgm:pt>
    <dgm:pt modelId="{74626225-B4EC-42DF-9C87-ED8446D49AF0}" type="pres">
      <dgm:prSet presAssocID="{B436C748-E5CD-4543-9933-70B418E1373F}" presName="Name10" presStyleLbl="parChTrans1D2" presStyleIdx="1" presStyleCnt="3"/>
      <dgm:spPr/>
      <dgm:t>
        <a:bodyPr/>
        <a:lstStyle/>
        <a:p>
          <a:endParaRPr lang="en-IN"/>
        </a:p>
      </dgm:t>
    </dgm:pt>
    <dgm:pt modelId="{D1062512-C64E-4301-A7CE-27109BD528DB}" type="pres">
      <dgm:prSet presAssocID="{44E93543-6859-46B3-961C-D6EEDF18482F}" presName="hierRoot2" presStyleCnt="0"/>
      <dgm:spPr/>
    </dgm:pt>
    <dgm:pt modelId="{2E4D1C36-CBE7-4B79-A40F-F2D834C189AD}" type="pres">
      <dgm:prSet presAssocID="{44E93543-6859-46B3-961C-D6EEDF18482F}" presName="composite2" presStyleCnt="0"/>
      <dgm:spPr/>
    </dgm:pt>
    <dgm:pt modelId="{3268456E-1D80-498D-8423-D1E3951F5ABF}" type="pres">
      <dgm:prSet presAssocID="{44E93543-6859-46B3-961C-D6EEDF18482F}" presName="background2" presStyleLbl="node2" presStyleIdx="1" presStyleCnt="3"/>
      <dgm:spPr/>
    </dgm:pt>
    <dgm:pt modelId="{BDBBDED4-27D2-4E23-92B5-66F8D32031F7}" type="pres">
      <dgm:prSet presAssocID="{44E93543-6859-46B3-961C-D6EEDF18482F}" presName="text2" presStyleLbl="fgAcc2" presStyleIdx="1" presStyleCnt="3">
        <dgm:presLayoutVars>
          <dgm:chPref val="3"/>
        </dgm:presLayoutVars>
      </dgm:prSet>
      <dgm:spPr/>
      <dgm:t>
        <a:bodyPr/>
        <a:lstStyle/>
        <a:p>
          <a:endParaRPr lang="en-IN"/>
        </a:p>
      </dgm:t>
    </dgm:pt>
    <dgm:pt modelId="{B143F6F8-2E0E-4F59-869A-03DB774F4544}" type="pres">
      <dgm:prSet presAssocID="{44E93543-6859-46B3-961C-D6EEDF18482F}" presName="hierChild3" presStyleCnt="0"/>
      <dgm:spPr/>
    </dgm:pt>
    <dgm:pt modelId="{BB155034-359E-4F27-B8BB-3385ADD047FC}" type="pres">
      <dgm:prSet presAssocID="{5987FB86-F4B1-4C91-873E-AFE8748AD697}" presName="Name10" presStyleLbl="parChTrans1D2" presStyleIdx="2" presStyleCnt="3"/>
      <dgm:spPr/>
      <dgm:t>
        <a:bodyPr/>
        <a:lstStyle/>
        <a:p>
          <a:endParaRPr lang="en-IN"/>
        </a:p>
      </dgm:t>
    </dgm:pt>
    <dgm:pt modelId="{2FBC70F1-C643-4626-BDAD-7B7BC2BA4B71}" type="pres">
      <dgm:prSet presAssocID="{4E65BF2F-B2A3-4187-BE45-29B778E5E28D}" presName="hierRoot2" presStyleCnt="0"/>
      <dgm:spPr/>
    </dgm:pt>
    <dgm:pt modelId="{EDB611FE-D2D3-417F-8A51-411571C67016}" type="pres">
      <dgm:prSet presAssocID="{4E65BF2F-B2A3-4187-BE45-29B778E5E28D}" presName="composite2" presStyleCnt="0"/>
      <dgm:spPr/>
    </dgm:pt>
    <dgm:pt modelId="{5FF6D46D-26DD-4B3A-B6D6-5D0771F26DE0}" type="pres">
      <dgm:prSet presAssocID="{4E65BF2F-B2A3-4187-BE45-29B778E5E28D}" presName="background2" presStyleLbl="node2" presStyleIdx="2" presStyleCnt="3"/>
      <dgm:spPr/>
    </dgm:pt>
    <dgm:pt modelId="{3C98F94B-8A8F-431A-A1B9-7660ABCCF1F2}" type="pres">
      <dgm:prSet presAssocID="{4E65BF2F-B2A3-4187-BE45-29B778E5E28D}" presName="text2" presStyleLbl="fgAcc2" presStyleIdx="2" presStyleCnt="3">
        <dgm:presLayoutVars>
          <dgm:chPref val="3"/>
        </dgm:presLayoutVars>
      </dgm:prSet>
      <dgm:spPr/>
      <dgm:t>
        <a:bodyPr/>
        <a:lstStyle/>
        <a:p>
          <a:endParaRPr lang="en-IN"/>
        </a:p>
      </dgm:t>
    </dgm:pt>
    <dgm:pt modelId="{8380BB11-AA52-4122-84A2-65985D507B1C}" type="pres">
      <dgm:prSet presAssocID="{4E65BF2F-B2A3-4187-BE45-29B778E5E28D}" presName="hierChild3" presStyleCnt="0"/>
      <dgm:spPr/>
    </dgm:pt>
    <dgm:pt modelId="{68CC46B0-EF89-4467-8DE1-B440FE7A8A7A}" type="pres">
      <dgm:prSet presAssocID="{8E70360C-04CF-4557-AA3E-86FA25991CD7}" presName="Name17" presStyleLbl="parChTrans1D3" presStyleIdx="2" presStyleCnt="4"/>
      <dgm:spPr/>
      <dgm:t>
        <a:bodyPr/>
        <a:lstStyle/>
        <a:p>
          <a:endParaRPr lang="en-IN"/>
        </a:p>
      </dgm:t>
    </dgm:pt>
    <dgm:pt modelId="{307236BA-6D59-40A2-A31C-6B9D612ED899}" type="pres">
      <dgm:prSet presAssocID="{34012E19-AA55-43A2-955E-92D1EAF8010B}" presName="hierRoot3" presStyleCnt="0"/>
      <dgm:spPr/>
    </dgm:pt>
    <dgm:pt modelId="{45E5D1D7-7274-40B1-9A8E-04D66D99886F}" type="pres">
      <dgm:prSet presAssocID="{34012E19-AA55-43A2-955E-92D1EAF8010B}" presName="composite3" presStyleCnt="0"/>
      <dgm:spPr/>
    </dgm:pt>
    <dgm:pt modelId="{245475F3-1739-482B-AEB8-15D35CEDDB25}" type="pres">
      <dgm:prSet presAssocID="{34012E19-AA55-43A2-955E-92D1EAF8010B}" presName="background3" presStyleLbl="node3" presStyleIdx="2" presStyleCnt="4"/>
      <dgm:spPr/>
    </dgm:pt>
    <dgm:pt modelId="{FF2D1D1E-BFCA-4BC5-9BDF-3E42BA875CB9}" type="pres">
      <dgm:prSet presAssocID="{34012E19-AA55-43A2-955E-92D1EAF8010B}" presName="text3" presStyleLbl="fgAcc3" presStyleIdx="2" presStyleCnt="4">
        <dgm:presLayoutVars>
          <dgm:chPref val="3"/>
        </dgm:presLayoutVars>
      </dgm:prSet>
      <dgm:spPr/>
      <dgm:t>
        <a:bodyPr/>
        <a:lstStyle/>
        <a:p>
          <a:endParaRPr lang="en-IN"/>
        </a:p>
      </dgm:t>
    </dgm:pt>
    <dgm:pt modelId="{89238F29-99AF-429D-9DCE-FF4DE00EE6D7}" type="pres">
      <dgm:prSet presAssocID="{34012E19-AA55-43A2-955E-92D1EAF8010B}" presName="hierChild4" presStyleCnt="0"/>
      <dgm:spPr/>
    </dgm:pt>
    <dgm:pt modelId="{1E0E5358-897A-4E52-9BE5-787BF96DFA6E}" type="pres">
      <dgm:prSet presAssocID="{EC61CEA1-6E1C-404B-BF3C-295049A18102}" presName="Name17" presStyleLbl="parChTrans1D3" presStyleIdx="3" presStyleCnt="4"/>
      <dgm:spPr/>
      <dgm:t>
        <a:bodyPr/>
        <a:lstStyle/>
        <a:p>
          <a:endParaRPr lang="en-IN"/>
        </a:p>
      </dgm:t>
    </dgm:pt>
    <dgm:pt modelId="{8A4272D5-CB62-4BFB-9A17-EDE41C24E1C9}" type="pres">
      <dgm:prSet presAssocID="{25CBC1AF-A8E0-4CB7-8EE7-08DB3EFDC24C}" presName="hierRoot3" presStyleCnt="0"/>
      <dgm:spPr/>
    </dgm:pt>
    <dgm:pt modelId="{1B0BA918-A11E-44C9-8774-E69CC4D977F7}" type="pres">
      <dgm:prSet presAssocID="{25CBC1AF-A8E0-4CB7-8EE7-08DB3EFDC24C}" presName="composite3" presStyleCnt="0"/>
      <dgm:spPr/>
    </dgm:pt>
    <dgm:pt modelId="{0B71DD5D-BB5A-49FE-A73D-04A6EE4E130F}" type="pres">
      <dgm:prSet presAssocID="{25CBC1AF-A8E0-4CB7-8EE7-08DB3EFDC24C}" presName="background3" presStyleLbl="node3" presStyleIdx="3" presStyleCnt="4"/>
      <dgm:spPr/>
    </dgm:pt>
    <dgm:pt modelId="{8098ECDC-CD23-451A-9E96-DAEF1FEE885F}" type="pres">
      <dgm:prSet presAssocID="{25CBC1AF-A8E0-4CB7-8EE7-08DB3EFDC24C}" presName="text3" presStyleLbl="fgAcc3" presStyleIdx="3" presStyleCnt="4">
        <dgm:presLayoutVars>
          <dgm:chPref val="3"/>
        </dgm:presLayoutVars>
      </dgm:prSet>
      <dgm:spPr/>
      <dgm:t>
        <a:bodyPr/>
        <a:lstStyle/>
        <a:p>
          <a:endParaRPr lang="en-IN"/>
        </a:p>
      </dgm:t>
    </dgm:pt>
    <dgm:pt modelId="{184202F8-3837-466A-8676-E80557398C69}" type="pres">
      <dgm:prSet presAssocID="{25CBC1AF-A8E0-4CB7-8EE7-08DB3EFDC24C}" presName="hierChild4" presStyleCnt="0"/>
      <dgm:spPr/>
    </dgm:pt>
  </dgm:ptLst>
  <dgm:cxnLst>
    <dgm:cxn modelId="{6368C240-EDBB-4FA1-968C-F6C1556DB360}" type="presOf" srcId="{9D8C6749-7DB6-4020-AFEE-01135F3E8B93}" destId="{07D03310-5D74-4682-A970-1F70CC699E9C}" srcOrd="0" destOrd="0" presId="urn:microsoft.com/office/officeart/2005/8/layout/hierarchy1"/>
    <dgm:cxn modelId="{5AA0B57F-5899-412E-8C90-8C83E6A44C75}" type="presOf" srcId="{A46CBE32-DD1B-47DE-BB68-A453B5EE6C7B}" destId="{C9FF056C-4CF5-4436-BF75-1DD46A99E55D}" srcOrd="0" destOrd="0" presId="urn:microsoft.com/office/officeart/2005/8/layout/hierarchy1"/>
    <dgm:cxn modelId="{C20B51E6-D6B0-4E40-9BA6-EACE7CFA66F7}" type="presOf" srcId="{44E93543-6859-46B3-961C-D6EEDF18482F}" destId="{BDBBDED4-27D2-4E23-92B5-66F8D32031F7}" srcOrd="0" destOrd="0" presId="urn:microsoft.com/office/officeart/2005/8/layout/hierarchy1"/>
    <dgm:cxn modelId="{C5BF0AF9-503A-4AE7-9C8B-57A4A245CFC6}" type="presOf" srcId="{84275B45-B133-440E-9FD9-E05013790831}" destId="{001DD92B-C1E5-45D7-B21A-5309A3015A63}" srcOrd="0" destOrd="0" presId="urn:microsoft.com/office/officeart/2005/8/layout/hierarchy1"/>
    <dgm:cxn modelId="{F68285A6-9618-42D2-AB4D-620D447222B7}" type="presOf" srcId="{C05AA81A-D84D-4E11-AE3C-A4AE2731A40A}" destId="{92285B2F-2A8B-49E9-A46A-9259FE36F358}" srcOrd="0" destOrd="0" presId="urn:microsoft.com/office/officeart/2005/8/layout/hierarchy1"/>
    <dgm:cxn modelId="{EE56010C-A476-4BD7-9260-41582AE88F27}" type="presOf" srcId="{EC61CEA1-6E1C-404B-BF3C-295049A18102}" destId="{1E0E5358-897A-4E52-9BE5-787BF96DFA6E}" srcOrd="0" destOrd="0" presId="urn:microsoft.com/office/officeart/2005/8/layout/hierarchy1"/>
    <dgm:cxn modelId="{743E2709-A02E-4A6A-8076-28A76AFD91F9}" type="presOf" srcId="{6ABE8465-6ED4-4075-BC63-47819FFE25F3}" destId="{D346E247-47FE-43A1-AE13-BFAD5E94FA23}" srcOrd="0" destOrd="0" presId="urn:microsoft.com/office/officeart/2005/8/layout/hierarchy1"/>
    <dgm:cxn modelId="{E1ADD99B-FCCC-48E3-B480-3AE89010F67F}" srcId="{378F94EA-F217-4A60-9103-26180C7631A2}" destId="{4E65BF2F-B2A3-4187-BE45-29B778E5E28D}" srcOrd="2" destOrd="0" parTransId="{5987FB86-F4B1-4C91-873E-AFE8748AD697}" sibTransId="{C1FC852A-F89E-44D0-8620-32E1653A5DB8}"/>
    <dgm:cxn modelId="{54A5F58F-E724-4CF0-983B-764C7DF14B12}" type="presOf" srcId="{8E70360C-04CF-4557-AA3E-86FA25991CD7}" destId="{68CC46B0-EF89-4467-8DE1-B440FE7A8A7A}" srcOrd="0" destOrd="0" presId="urn:microsoft.com/office/officeart/2005/8/layout/hierarchy1"/>
    <dgm:cxn modelId="{84323058-EA9F-4CD9-B0DC-7F0F984D9089}" srcId="{C05AA81A-D84D-4E11-AE3C-A4AE2731A40A}" destId="{9A00D057-A9D1-4201-9869-B47F5A11E25A}" srcOrd="1" destOrd="0" parTransId="{F14B51CD-7964-4EA7-9C6D-21BDA85F1818}" sibTransId="{562B370D-3F4A-42C5-BA51-A748EAA0AA3B}"/>
    <dgm:cxn modelId="{221EA6A7-2658-4C1A-8DCF-D64907B381F8}" type="presOf" srcId="{1AB11E53-3FBF-400A-ABE3-1EA86B4E7744}" destId="{1D4B9633-260E-4315-8FB6-8E726EE6534E}" srcOrd="0" destOrd="0" presId="urn:microsoft.com/office/officeart/2005/8/layout/hierarchy1"/>
    <dgm:cxn modelId="{A05424A5-5438-437D-AF52-BCD90289A1A7}" type="presOf" srcId="{34012E19-AA55-43A2-955E-92D1EAF8010B}" destId="{FF2D1D1E-BFCA-4BC5-9BDF-3E42BA875CB9}" srcOrd="0" destOrd="0" presId="urn:microsoft.com/office/officeart/2005/8/layout/hierarchy1"/>
    <dgm:cxn modelId="{74E8E3C2-37A2-4748-B355-38D7CD93782D}" srcId="{4E65BF2F-B2A3-4187-BE45-29B778E5E28D}" destId="{25CBC1AF-A8E0-4CB7-8EE7-08DB3EFDC24C}" srcOrd="1" destOrd="0" parTransId="{EC61CEA1-6E1C-404B-BF3C-295049A18102}" sibTransId="{630BAE34-6170-4B5F-893B-69C3C6EDD47E}"/>
    <dgm:cxn modelId="{925845A1-EFC5-4D4B-9299-C578E221550D}" type="presOf" srcId="{5987FB86-F4B1-4C91-873E-AFE8748AD697}" destId="{BB155034-359E-4F27-B8BB-3385ADD047FC}" srcOrd="0" destOrd="0" presId="urn:microsoft.com/office/officeart/2005/8/layout/hierarchy1"/>
    <dgm:cxn modelId="{2BFE199C-28D8-4D4C-9813-DB8E0261A33F}" srcId="{84275B45-B133-440E-9FD9-E05013790831}" destId="{378F94EA-F217-4A60-9103-26180C7631A2}" srcOrd="0" destOrd="0" parTransId="{D9F1AB71-4EA7-4CC8-BB5D-EBF89831FA45}" sibTransId="{B6E16DCD-54CD-4840-92CA-CFFE39729735}"/>
    <dgm:cxn modelId="{5BC686E7-E0F6-4B15-9C58-2548C357A700}" srcId="{378F94EA-F217-4A60-9103-26180C7631A2}" destId="{1AB11E53-3FBF-400A-ABE3-1EA86B4E7744}" srcOrd="0" destOrd="0" parTransId="{9D8C6749-7DB6-4020-AFEE-01135F3E8B93}" sibTransId="{6B8FB7FB-CBA5-4B75-829F-656AD16E1CDE}"/>
    <dgm:cxn modelId="{7AC2E147-E0F2-4832-8573-D53991C9EB95}" srcId="{1AB11E53-3FBF-400A-ABE3-1EA86B4E7744}" destId="{C05AA81A-D84D-4E11-AE3C-A4AE2731A40A}" srcOrd="1" destOrd="0" parTransId="{3768AA6C-3E9A-4A4F-9D1B-75437BE80C8D}" sibTransId="{292FD967-5DF4-4BF0-97F2-6C3D8B026ED1}"/>
    <dgm:cxn modelId="{73EAAE7D-27E0-4EDB-AD09-91D7700B8363}" type="presOf" srcId="{9A00D057-A9D1-4201-9869-B47F5A11E25A}" destId="{9995EB8C-C024-4C22-AA0D-939230A52284}" srcOrd="0" destOrd="0" presId="urn:microsoft.com/office/officeart/2005/8/layout/hierarchy1"/>
    <dgm:cxn modelId="{DC0CE4BE-462D-4C72-AC3E-542FF880976F}" srcId="{C05AA81A-D84D-4E11-AE3C-A4AE2731A40A}" destId="{C06BEAC2-ED3D-4264-89D3-E2C7C563EB11}" srcOrd="0" destOrd="0" parTransId="{6ABE8465-6ED4-4075-BC63-47819FFE25F3}" sibTransId="{2F03F5C1-E733-410D-B771-14D98AE76E26}"/>
    <dgm:cxn modelId="{1D7C8799-29D8-4854-BED0-233F49ABF370}" type="presOf" srcId="{F14B51CD-7964-4EA7-9C6D-21BDA85F1818}" destId="{55458DDB-735D-4E22-8BB0-6BB37DFF0009}" srcOrd="0" destOrd="0" presId="urn:microsoft.com/office/officeart/2005/8/layout/hierarchy1"/>
    <dgm:cxn modelId="{46D8F339-7331-461E-8D9E-648C8CE59CAA}" type="presOf" srcId="{C06BEAC2-ED3D-4264-89D3-E2C7C563EB11}" destId="{28947781-0965-4F91-AF1C-C3382C337F59}" srcOrd="0" destOrd="0" presId="urn:microsoft.com/office/officeart/2005/8/layout/hierarchy1"/>
    <dgm:cxn modelId="{F5192A21-16B0-4120-8CF2-B3B78162B9AF}" type="presOf" srcId="{8F1B69B4-1271-4CCB-A99A-3918A4336599}" destId="{9AB42282-C4A4-4935-879C-C01CAA597201}" srcOrd="0" destOrd="0" presId="urn:microsoft.com/office/officeart/2005/8/layout/hierarchy1"/>
    <dgm:cxn modelId="{7E194B96-2161-453A-A41E-8AF2FA194F94}" type="presOf" srcId="{4E65BF2F-B2A3-4187-BE45-29B778E5E28D}" destId="{3C98F94B-8A8F-431A-A1B9-7660ABCCF1F2}" srcOrd="0" destOrd="0" presId="urn:microsoft.com/office/officeart/2005/8/layout/hierarchy1"/>
    <dgm:cxn modelId="{809E788A-76ED-432C-9BAE-BEA472EBF358}" srcId="{378F94EA-F217-4A60-9103-26180C7631A2}" destId="{44E93543-6859-46B3-961C-D6EEDF18482F}" srcOrd="1" destOrd="0" parTransId="{B436C748-E5CD-4543-9933-70B418E1373F}" sibTransId="{E1E26A44-90A0-48CB-9B05-94306BA12E6B}"/>
    <dgm:cxn modelId="{FE6729F2-0282-4403-801B-30B286B9EDC9}" srcId="{4E65BF2F-B2A3-4187-BE45-29B778E5E28D}" destId="{34012E19-AA55-43A2-955E-92D1EAF8010B}" srcOrd="0" destOrd="0" parTransId="{8E70360C-04CF-4557-AA3E-86FA25991CD7}" sibTransId="{128F19CE-7435-4886-94A5-DE1CC425E43E}"/>
    <dgm:cxn modelId="{D72D26B8-4CA7-4965-89EA-A530D4659926}" type="presOf" srcId="{378F94EA-F217-4A60-9103-26180C7631A2}" destId="{5FC92080-4299-4A4D-85A8-48CE3DD6D728}" srcOrd="0" destOrd="0" presId="urn:microsoft.com/office/officeart/2005/8/layout/hierarchy1"/>
    <dgm:cxn modelId="{92712887-C9AB-4EAA-8AE2-6E3604EC5053}" type="presOf" srcId="{B436C748-E5CD-4543-9933-70B418E1373F}" destId="{74626225-B4EC-42DF-9C87-ED8446D49AF0}" srcOrd="0" destOrd="0" presId="urn:microsoft.com/office/officeart/2005/8/layout/hierarchy1"/>
    <dgm:cxn modelId="{68216171-FCAC-4525-AE13-432D57038A78}" type="presOf" srcId="{3768AA6C-3E9A-4A4F-9D1B-75437BE80C8D}" destId="{18939790-6D90-45FF-8B7D-DE3258FB52BF}" srcOrd="0" destOrd="0" presId="urn:microsoft.com/office/officeart/2005/8/layout/hierarchy1"/>
    <dgm:cxn modelId="{EB2034FB-6062-4B02-9E2A-FFAFF06C2B6D}" type="presOf" srcId="{25CBC1AF-A8E0-4CB7-8EE7-08DB3EFDC24C}" destId="{8098ECDC-CD23-451A-9E96-DAEF1FEE885F}" srcOrd="0" destOrd="0" presId="urn:microsoft.com/office/officeart/2005/8/layout/hierarchy1"/>
    <dgm:cxn modelId="{E76DE5E5-C139-4124-ADC7-48C4BE4C6C05}" srcId="{1AB11E53-3FBF-400A-ABE3-1EA86B4E7744}" destId="{A46CBE32-DD1B-47DE-BB68-A453B5EE6C7B}" srcOrd="0" destOrd="0" parTransId="{8F1B69B4-1271-4CCB-A99A-3918A4336599}" sibTransId="{CE9D9712-7442-4951-A5F5-09619DC2319D}"/>
    <dgm:cxn modelId="{1016A099-C7F0-4DC5-A00F-CEC1429EB7CA}" type="presParOf" srcId="{001DD92B-C1E5-45D7-B21A-5309A3015A63}" destId="{D26FE95D-8D29-4007-B5F8-241E71C76CBB}" srcOrd="0" destOrd="0" presId="urn:microsoft.com/office/officeart/2005/8/layout/hierarchy1"/>
    <dgm:cxn modelId="{3B325C11-D398-4309-9187-D3C462CECE44}" type="presParOf" srcId="{D26FE95D-8D29-4007-B5F8-241E71C76CBB}" destId="{F21806B4-109D-4929-9C85-5969E25268E0}" srcOrd="0" destOrd="0" presId="urn:microsoft.com/office/officeart/2005/8/layout/hierarchy1"/>
    <dgm:cxn modelId="{2DB01B2F-9FE7-4ED9-BE96-A6BB05A381C4}" type="presParOf" srcId="{F21806B4-109D-4929-9C85-5969E25268E0}" destId="{F0B6E410-72B4-40C9-80DE-9FCCF17273AF}" srcOrd="0" destOrd="0" presId="urn:microsoft.com/office/officeart/2005/8/layout/hierarchy1"/>
    <dgm:cxn modelId="{28725D3E-F1AF-45B1-BB86-76F9CF61CFDA}" type="presParOf" srcId="{F21806B4-109D-4929-9C85-5969E25268E0}" destId="{5FC92080-4299-4A4D-85A8-48CE3DD6D728}" srcOrd="1" destOrd="0" presId="urn:microsoft.com/office/officeart/2005/8/layout/hierarchy1"/>
    <dgm:cxn modelId="{3D737964-6AD4-4648-9796-33D6475712A8}" type="presParOf" srcId="{D26FE95D-8D29-4007-B5F8-241E71C76CBB}" destId="{F18C8BB7-720D-46A3-8142-517BD19769B1}" srcOrd="1" destOrd="0" presId="urn:microsoft.com/office/officeart/2005/8/layout/hierarchy1"/>
    <dgm:cxn modelId="{468851F0-52BE-4A32-957D-B9A78ADCC79E}" type="presParOf" srcId="{F18C8BB7-720D-46A3-8142-517BD19769B1}" destId="{07D03310-5D74-4682-A970-1F70CC699E9C}" srcOrd="0" destOrd="0" presId="urn:microsoft.com/office/officeart/2005/8/layout/hierarchy1"/>
    <dgm:cxn modelId="{5B037ACA-78E9-41AC-8851-F1801DBDF79B}" type="presParOf" srcId="{F18C8BB7-720D-46A3-8142-517BD19769B1}" destId="{5C97B4A0-2969-4A8E-95F1-F1F57367BBF5}" srcOrd="1" destOrd="0" presId="urn:microsoft.com/office/officeart/2005/8/layout/hierarchy1"/>
    <dgm:cxn modelId="{297D3482-6974-4FBD-9036-68271F5DCFAB}" type="presParOf" srcId="{5C97B4A0-2969-4A8E-95F1-F1F57367BBF5}" destId="{A2610165-ABE1-462D-9485-D906F58B205B}" srcOrd="0" destOrd="0" presId="urn:microsoft.com/office/officeart/2005/8/layout/hierarchy1"/>
    <dgm:cxn modelId="{D6F7FD8F-ED7D-46D7-BE3D-8B26DD5846D8}" type="presParOf" srcId="{A2610165-ABE1-462D-9485-D906F58B205B}" destId="{E7D2903E-9C0B-4C74-84B1-DA88ECE41667}" srcOrd="0" destOrd="0" presId="urn:microsoft.com/office/officeart/2005/8/layout/hierarchy1"/>
    <dgm:cxn modelId="{0651C217-9E8C-48A6-AB8E-52B34B9A5831}" type="presParOf" srcId="{A2610165-ABE1-462D-9485-D906F58B205B}" destId="{1D4B9633-260E-4315-8FB6-8E726EE6534E}" srcOrd="1" destOrd="0" presId="urn:microsoft.com/office/officeart/2005/8/layout/hierarchy1"/>
    <dgm:cxn modelId="{117C62DA-FFCE-4224-B172-A7E5DB25E126}" type="presParOf" srcId="{5C97B4A0-2969-4A8E-95F1-F1F57367BBF5}" destId="{B1E12988-7CF6-4FF7-8D7A-C5394D80A84E}" srcOrd="1" destOrd="0" presId="urn:microsoft.com/office/officeart/2005/8/layout/hierarchy1"/>
    <dgm:cxn modelId="{58804521-11FE-48CE-B916-E9850F436991}" type="presParOf" srcId="{B1E12988-7CF6-4FF7-8D7A-C5394D80A84E}" destId="{9AB42282-C4A4-4935-879C-C01CAA597201}" srcOrd="0" destOrd="0" presId="urn:microsoft.com/office/officeart/2005/8/layout/hierarchy1"/>
    <dgm:cxn modelId="{8B60C6B9-27D1-4371-9E73-E0ED4AB1D1FB}" type="presParOf" srcId="{B1E12988-7CF6-4FF7-8D7A-C5394D80A84E}" destId="{2CBD48EF-6B52-486C-B0C8-B074188285C1}" srcOrd="1" destOrd="0" presId="urn:microsoft.com/office/officeart/2005/8/layout/hierarchy1"/>
    <dgm:cxn modelId="{94C4D7EB-BBBB-462C-8C5F-396CCFECCA26}" type="presParOf" srcId="{2CBD48EF-6B52-486C-B0C8-B074188285C1}" destId="{96C134DC-E7CF-4544-B7F0-B77000B90CCD}" srcOrd="0" destOrd="0" presId="urn:microsoft.com/office/officeart/2005/8/layout/hierarchy1"/>
    <dgm:cxn modelId="{A9320269-AD6E-4B7F-8467-94AF3D9921ED}" type="presParOf" srcId="{96C134DC-E7CF-4544-B7F0-B77000B90CCD}" destId="{AC7EA6B8-112F-4118-A31D-62036DB0ECBF}" srcOrd="0" destOrd="0" presId="urn:microsoft.com/office/officeart/2005/8/layout/hierarchy1"/>
    <dgm:cxn modelId="{6D3B1533-B992-4FE2-8EDB-4BCC6D34CFA6}" type="presParOf" srcId="{96C134DC-E7CF-4544-B7F0-B77000B90CCD}" destId="{C9FF056C-4CF5-4436-BF75-1DD46A99E55D}" srcOrd="1" destOrd="0" presId="urn:microsoft.com/office/officeart/2005/8/layout/hierarchy1"/>
    <dgm:cxn modelId="{C5D5C9B3-1DA9-4325-9246-18FFD72234E0}" type="presParOf" srcId="{2CBD48EF-6B52-486C-B0C8-B074188285C1}" destId="{E73B5C2D-971D-4BF0-A30A-DA6D937EF605}" srcOrd="1" destOrd="0" presId="urn:microsoft.com/office/officeart/2005/8/layout/hierarchy1"/>
    <dgm:cxn modelId="{1787138A-4388-45DA-9DA2-5F16F3292630}" type="presParOf" srcId="{B1E12988-7CF6-4FF7-8D7A-C5394D80A84E}" destId="{18939790-6D90-45FF-8B7D-DE3258FB52BF}" srcOrd="2" destOrd="0" presId="urn:microsoft.com/office/officeart/2005/8/layout/hierarchy1"/>
    <dgm:cxn modelId="{22DF29F6-AD0B-4617-9E68-833D93126F08}" type="presParOf" srcId="{B1E12988-7CF6-4FF7-8D7A-C5394D80A84E}" destId="{4631A375-CA95-453B-9014-2E22AE42498C}" srcOrd="3" destOrd="0" presId="urn:microsoft.com/office/officeart/2005/8/layout/hierarchy1"/>
    <dgm:cxn modelId="{3A7C19A5-CED8-4507-BCF0-EAA655624B5F}" type="presParOf" srcId="{4631A375-CA95-453B-9014-2E22AE42498C}" destId="{94C7B952-0951-4FDE-AAF1-A3F0C6D80062}" srcOrd="0" destOrd="0" presId="urn:microsoft.com/office/officeart/2005/8/layout/hierarchy1"/>
    <dgm:cxn modelId="{5A57A60C-565D-4C39-80A1-EA775D53E6CC}" type="presParOf" srcId="{94C7B952-0951-4FDE-AAF1-A3F0C6D80062}" destId="{8AEFFC34-A2E4-4DB2-A328-7D1FA14815A1}" srcOrd="0" destOrd="0" presId="urn:microsoft.com/office/officeart/2005/8/layout/hierarchy1"/>
    <dgm:cxn modelId="{28C962F1-A278-4A76-BB19-A70AFE875CF7}" type="presParOf" srcId="{94C7B952-0951-4FDE-AAF1-A3F0C6D80062}" destId="{92285B2F-2A8B-49E9-A46A-9259FE36F358}" srcOrd="1" destOrd="0" presId="urn:microsoft.com/office/officeart/2005/8/layout/hierarchy1"/>
    <dgm:cxn modelId="{BF8400B7-A42E-4D2F-B9E5-FF7BF072D4DA}" type="presParOf" srcId="{4631A375-CA95-453B-9014-2E22AE42498C}" destId="{A31C88A5-41BA-4F81-838D-20245B2692BE}" srcOrd="1" destOrd="0" presId="urn:microsoft.com/office/officeart/2005/8/layout/hierarchy1"/>
    <dgm:cxn modelId="{E7052014-5E56-455D-BD69-B4DCE3960BCE}" type="presParOf" srcId="{A31C88A5-41BA-4F81-838D-20245B2692BE}" destId="{D346E247-47FE-43A1-AE13-BFAD5E94FA23}" srcOrd="0" destOrd="0" presId="urn:microsoft.com/office/officeart/2005/8/layout/hierarchy1"/>
    <dgm:cxn modelId="{3A413E3B-FE24-4852-BEF7-E3F07EF6E43E}" type="presParOf" srcId="{A31C88A5-41BA-4F81-838D-20245B2692BE}" destId="{6BA1AC81-038D-4C43-B7CF-8B046AEA221C}" srcOrd="1" destOrd="0" presId="urn:microsoft.com/office/officeart/2005/8/layout/hierarchy1"/>
    <dgm:cxn modelId="{7B959117-F961-4714-8418-339FC7CFB733}" type="presParOf" srcId="{6BA1AC81-038D-4C43-B7CF-8B046AEA221C}" destId="{32FE7EC3-EC92-436D-866C-7E78E376B29B}" srcOrd="0" destOrd="0" presId="urn:microsoft.com/office/officeart/2005/8/layout/hierarchy1"/>
    <dgm:cxn modelId="{549ECF06-8EAB-4C88-92B0-66C33B494133}" type="presParOf" srcId="{32FE7EC3-EC92-436D-866C-7E78E376B29B}" destId="{367FD2F5-7FB9-4DE4-8DBB-BFE4566D8128}" srcOrd="0" destOrd="0" presId="urn:microsoft.com/office/officeart/2005/8/layout/hierarchy1"/>
    <dgm:cxn modelId="{8C72C3E2-5B30-436B-9B40-0BFCDC85117C}" type="presParOf" srcId="{32FE7EC3-EC92-436D-866C-7E78E376B29B}" destId="{28947781-0965-4F91-AF1C-C3382C337F59}" srcOrd="1" destOrd="0" presId="urn:microsoft.com/office/officeart/2005/8/layout/hierarchy1"/>
    <dgm:cxn modelId="{8EDE80C4-C7BF-4EEA-A885-E0983767A552}" type="presParOf" srcId="{6BA1AC81-038D-4C43-B7CF-8B046AEA221C}" destId="{1973AC4E-11D5-44D1-81FE-38D362D524D2}" srcOrd="1" destOrd="0" presId="urn:microsoft.com/office/officeart/2005/8/layout/hierarchy1"/>
    <dgm:cxn modelId="{4A764ADD-2E4C-46B7-A89A-41C1C7F74227}" type="presParOf" srcId="{A31C88A5-41BA-4F81-838D-20245B2692BE}" destId="{55458DDB-735D-4E22-8BB0-6BB37DFF0009}" srcOrd="2" destOrd="0" presId="urn:microsoft.com/office/officeart/2005/8/layout/hierarchy1"/>
    <dgm:cxn modelId="{FD092D60-768B-4355-8FED-D3961B299516}" type="presParOf" srcId="{A31C88A5-41BA-4F81-838D-20245B2692BE}" destId="{3C3096BA-5A74-43E0-92F0-C70554CA1EB8}" srcOrd="3" destOrd="0" presId="urn:microsoft.com/office/officeart/2005/8/layout/hierarchy1"/>
    <dgm:cxn modelId="{5B94F344-309B-46A8-98F3-04646EA902F3}" type="presParOf" srcId="{3C3096BA-5A74-43E0-92F0-C70554CA1EB8}" destId="{E5026D91-1F05-43F4-9D8A-2EBECCDA0B42}" srcOrd="0" destOrd="0" presId="urn:microsoft.com/office/officeart/2005/8/layout/hierarchy1"/>
    <dgm:cxn modelId="{53D36716-36AA-475C-B742-82536466067A}" type="presParOf" srcId="{E5026D91-1F05-43F4-9D8A-2EBECCDA0B42}" destId="{08F87BE8-3C92-47F4-A641-E0215A4F4890}" srcOrd="0" destOrd="0" presId="urn:microsoft.com/office/officeart/2005/8/layout/hierarchy1"/>
    <dgm:cxn modelId="{BAC212DD-5DF2-4DB4-BD03-87392D859642}" type="presParOf" srcId="{E5026D91-1F05-43F4-9D8A-2EBECCDA0B42}" destId="{9995EB8C-C024-4C22-AA0D-939230A52284}" srcOrd="1" destOrd="0" presId="urn:microsoft.com/office/officeart/2005/8/layout/hierarchy1"/>
    <dgm:cxn modelId="{50D0C99F-5E26-4E5B-9557-DEB1422A92F4}" type="presParOf" srcId="{3C3096BA-5A74-43E0-92F0-C70554CA1EB8}" destId="{83D44330-7CD4-4A96-8B24-7D25938473F3}" srcOrd="1" destOrd="0" presId="urn:microsoft.com/office/officeart/2005/8/layout/hierarchy1"/>
    <dgm:cxn modelId="{A0440D96-631C-45B2-B9F7-4AAACED8D630}" type="presParOf" srcId="{F18C8BB7-720D-46A3-8142-517BD19769B1}" destId="{74626225-B4EC-42DF-9C87-ED8446D49AF0}" srcOrd="2" destOrd="0" presId="urn:microsoft.com/office/officeart/2005/8/layout/hierarchy1"/>
    <dgm:cxn modelId="{D4823A33-63AB-4AF8-B623-17F794231D7B}" type="presParOf" srcId="{F18C8BB7-720D-46A3-8142-517BD19769B1}" destId="{D1062512-C64E-4301-A7CE-27109BD528DB}" srcOrd="3" destOrd="0" presId="urn:microsoft.com/office/officeart/2005/8/layout/hierarchy1"/>
    <dgm:cxn modelId="{FA773384-8AA4-480F-A28D-D88F6AACBA89}" type="presParOf" srcId="{D1062512-C64E-4301-A7CE-27109BD528DB}" destId="{2E4D1C36-CBE7-4B79-A40F-F2D834C189AD}" srcOrd="0" destOrd="0" presId="urn:microsoft.com/office/officeart/2005/8/layout/hierarchy1"/>
    <dgm:cxn modelId="{65BED7B5-F4A2-4538-9BFC-17B91B603C2A}" type="presParOf" srcId="{2E4D1C36-CBE7-4B79-A40F-F2D834C189AD}" destId="{3268456E-1D80-498D-8423-D1E3951F5ABF}" srcOrd="0" destOrd="0" presId="urn:microsoft.com/office/officeart/2005/8/layout/hierarchy1"/>
    <dgm:cxn modelId="{AF611A33-D7D5-4ACA-B57D-B7EDE6270D8D}" type="presParOf" srcId="{2E4D1C36-CBE7-4B79-A40F-F2D834C189AD}" destId="{BDBBDED4-27D2-4E23-92B5-66F8D32031F7}" srcOrd="1" destOrd="0" presId="urn:microsoft.com/office/officeart/2005/8/layout/hierarchy1"/>
    <dgm:cxn modelId="{694249A4-CAA4-4BC2-835B-0489F3CD9968}" type="presParOf" srcId="{D1062512-C64E-4301-A7CE-27109BD528DB}" destId="{B143F6F8-2E0E-4F59-869A-03DB774F4544}" srcOrd="1" destOrd="0" presId="urn:microsoft.com/office/officeart/2005/8/layout/hierarchy1"/>
    <dgm:cxn modelId="{0112C8EF-9DEF-4C5B-ABD9-D37960A5B275}" type="presParOf" srcId="{F18C8BB7-720D-46A3-8142-517BD19769B1}" destId="{BB155034-359E-4F27-B8BB-3385ADD047FC}" srcOrd="4" destOrd="0" presId="urn:microsoft.com/office/officeart/2005/8/layout/hierarchy1"/>
    <dgm:cxn modelId="{71F56108-8FCB-47A9-8613-880DBEE2ED04}" type="presParOf" srcId="{F18C8BB7-720D-46A3-8142-517BD19769B1}" destId="{2FBC70F1-C643-4626-BDAD-7B7BC2BA4B71}" srcOrd="5" destOrd="0" presId="urn:microsoft.com/office/officeart/2005/8/layout/hierarchy1"/>
    <dgm:cxn modelId="{2F7924B6-C345-4385-AE70-AE2C0438AA33}" type="presParOf" srcId="{2FBC70F1-C643-4626-BDAD-7B7BC2BA4B71}" destId="{EDB611FE-D2D3-417F-8A51-411571C67016}" srcOrd="0" destOrd="0" presId="urn:microsoft.com/office/officeart/2005/8/layout/hierarchy1"/>
    <dgm:cxn modelId="{C86032EC-B467-41B6-9775-5D71279F6F5E}" type="presParOf" srcId="{EDB611FE-D2D3-417F-8A51-411571C67016}" destId="{5FF6D46D-26DD-4B3A-B6D6-5D0771F26DE0}" srcOrd="0" destOrd="0" presId="urn:microsoft.com/office/officeart/2005/8/layout/hierarchy1"/>
    <dgm:cxn modelId="{BD9EBF30-E59B-4003-AD18-A9EACD600C11}" type="presParOf" srcId="{EDB611FE-D2D3-417F-8A51-411571C67016}" destId="{3C98F94B-8A8F-431A-A1B9-7660ABCCF1F2}" srcOrd="1" destOrd="0" presId="urn:microsoft.com/office/officeart/2005/8/layout/hierarchy1"/>
    <dgm:cxn modelId="{313C7BFB-BBD4-4ECC-A86C-987F2CA3BB6E}" type="presParOf" srcId="{2FBC70F1-C643-4626-BDAD-7B7BC2BA4B71}" destId="{8380BB11-AA52-4122-84A2-65985D507B1C}" srcOrd="1" destOrd="0" presId="urn:microsoft.com/office/officeart/2005/8/layout/hierarchy1"/>
    <dgm:cxn modelId="{81226CF7-03BD-425F-AAB5-EEF8AAD726E2}" type="presParOf" srcId="{8380BB11-AA52-4122-84A2-65985D507B1C}" destId="{68CC46B0-EF89-4467-8DE1-B440FE7A8A7A}" srcOrd="0" destOrd="0" presId="urn:microsoft.com/office/officeart/2005/8/layout/hierarchy1"/>
    <dgm:cxn modelId="{AFBFADBF-17F2-407D-856C-4B7B91599D8D}" type="presParOf" srcId="{8380BB11-AA52-4122-84A2-65985D507B1C}" destId="{307236BA-6D59-40A2-A31C-6B9D612ED899}" srcOrd="1" destOrd="0" presId="urn:microsoft.com/office/officeart/2005/8/layout/hierarchy1"/>
    <dgm:cxn modelId="{6BD38D74-B6E2-4E4B-A9D8-57B0158A36D6}" type="presParOf" srcId="{307236BA-6D59-40A2-A31C-6B9D612ED899}" destId="{45E5D1D7-7274-40B1-9A8E-04D66D99886F}" srcOrd="0" destOrd="0" presId="urn:microsoft.com/office/officeart/2005/8/layout/hierarchy1"/>
    <dgm:cxn modelId="{D02AC7F9-46E0-4186-B7D5-6FFD4ECD237E}" type="presParOf" srcId="{45E5D1D7-7274-40B1-9A8E-04D66D99886F}" destId="{245475F3-1739-482B-AEB8-15D35CEDDB25}" srcOrd="0" destOrd="0" presId="urn:microsoft.com/office/officeart/2005/8/layout/hierarchy1"/>
    <dgm:cxn modelId="{BE518508-0D09-43C5-B397-B878E42E9A8D}" type="presParOf" srcId="{45E5D1D7-7274-40B1-9A8E-04D66D99886F}" destId="{FF2D1D1E-BFCA-4BC5-9BDF-3E42BA875CB9}" srcOrd="1" destOrd="0" presId="urn:microsoft.com/office/officeart/2005/8/layout/hierarchy1"/>
    <dgm:cxn modelId="{91EA67C0-7604-42B7-9D80-4344164DF660}" type="presParOf" srcId="{307236BA-6D59-40A2-A31C-6B9D612ED899}" destId="{89238F29-99AF-429D-9DCE-FF4DE00EE6D7}" srcOrd="1" destOrd="0" presId="urn:microsoft.com/office/officeart/2005/8/layout/hierarchy1"/>
    <dgm:cxn modelId="{4B067919-7390-4292-9EB3-E3190D5A23D1}" type="presParOf" srcId="{8380BB11-AA52-4122-84A2-65985D507B1C}" destId="{1E0E5358-897A-4E52-9BE5-787BF96DFA6E}" srcOrd="2" destOrd="0" presId="urn:microsoft.com/office/officeart/2005/8/layout/hierarchy1"/>
    <dgm:cxn modelId="{4577AE01-8074-40B4-9518-F5786A84681D}" type="presParOf" srcId="{8380BB11-AA52-4122-84A2-65985D507B1C}" destId="{8A4272D5-CB62-4BFB-9A17-EDE41C24E1C9}" srcOrd="3" destOrd="0" presId="urn:microsoft.com/office/officeart/2005/8/layout/hierarchy1"/>
    <dgm:cxn modelId="{609D15DE-F561-4689-B2CB-3A46E7B5E0C2}" type="presParOf" srcId="{8A4272D5-CB62-4BFB-9A17-EDE41C24E1C9}" destId="{1B0BA918-A11E-44C9-8774-E69CC4D977F7}" srcOrd="0" destOrd="0" presId="urn:microsoft.com/office/officeart/2005/8/layout/hierarchy1"/>
    <dgm:cxn modelId="{D974A002-257B-47C4-A5C4-2E5E790DB9D4}" type="presParOf" srcId="{1B0BA918-A11E-44C9-8774-E69CC4D977F7}" destId="{0B71DD5D-BB5A-49FE-A73D-04A6EE4E130F}" srcOrd="0" destOrd="0" presId="urn:microsoft.com/office/officeart/2005/8/layout/hierarchy1"/>
    <dgm:cxn modelId="{E83EB6D6-DB86-4595-BDEF-8C211E09B5F2}" type="presParOf" srcId="{1B0BA918-A11E-44C9-8774-E69CC4D977F7}" destId="{8098ECDC-CD23-451A-9E96-DAEF1FEE885F}" srcOrd="1" destOrd="0" presId="urn:microsoft.com/office/officeart/2005/8/layout/hierarchy1"/>
    <dgm:cxn modelId="{693B7F52-B511-4E1B-9F37-9EEC92AF1E90}" type="presParOf" srcId="{8A4272D5-CB62-4BFB-9A17-EDE41C24E1C9}" destId="{184202F8-3837-466A-8676-E80557398C6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275B45-B133-440E-9FD9-E05013790831}" type="doc">
      <dgm:prSet loTypeId="urn:microsoft.com/office/officeart/2009/3/layout/HorizontalOrganizationChart" loCatId="hierarchy" qsTypeId="urn:microsoft.com/office/officeart/2005/8/quickstyle/3d2" qsCatId="3D" csTypeId="urn:microsoft.com/office/officeart/2005/8/colors/colorful4" csCatId="colorful" phldr="1"/>
      <dgm:spPr/>
      <dgm:t>
        <a:bodyPr/>
        <a:lstStyle/>
        <a:p>
          <a:endParaRPr lang="en-IN"/>
        </a:p>
      </dgm:t>
    </dgm:pt>
    <dgm:pt modelId="{1AB11E53-3FBF-400A-ABE3-1EA86B4E7744}">
      <dgm:prSet phldrT="[Text]"/>
      <dgm:spPr/>
      <dgm:t>
        <a:bodyPr/>
        <a:lstStyle/>
        <a:p>
          <a:r>
            <a:rPr lang="en-IN" dirty="0" smtClean="0"/>
            <a:t>Rigid bodies</a:t>
          </a:r>
          <a:endParaRPr lang="en-IN" dirty="0"/>
        </a:p>
      </dgm:t>
    </dgm:pt>
    <dgm:pt modelId="{9D8C6749-7DB6-4020-AFEE-01135F3E8B93}" type="parTrans" cxnId="{5BC686E7-E0F6-4B15-9C58-2548C357A700}">
      <dgm:prSet/>
      <dgm:spPr/>
      <dgm:t>
        <a:bodyPr/>
        <a:lstStyle/>
        <a:p>
          <a:endParaRPr lang="en-IN"/>
        </a:p>
      </dgm:t>
    </dgm:pt>
    <dgm:pt modelId="{6B8FB7FB-CBA5-4B75-829F-656AD16E1CDE}" type="sibTrans" cxnId="{5BC686E7-E0F6-4B15-9C58-2548C357A700}">
      <dgm:prSet/>
      <dgm:spPr/>
      <dgm:t>
        <a:bodyPr/>
        <a:lstStyle/>
        <a:p>
          <a:endParaRPr lang="en-IN"/>
        </a:p>
      </dgm:t>
    </dgm:pt>
    <dgm:pt modelId="{A46CBE32-DD1B-47DE-BB68-A453B5EE6C7B}">
      <dgm:prSet phldrT="[Text]"/>
      <dgm:spPr/>
      <dgm:t>
        <a:bodyPr/>
        <a:lstStyle/>
        <a:p>
          <a:r>
            <a:rPr lang="en-IN" dirty="0" smtClean="0"/>
            <a:t>Statics</a:t>
          </a:r>
          <a:endParaRPr lang="en-IN" dirty="0"/>
        </a:p>
      </dgm:t>
    </dgm:pt>
    <dgm:pt modelId="{8F1B69B4-1271-4CCB-A99A-3918A4336599}" type="parTrans" cxnId="{E76DE5E5-C139-4124-ADC7-48C4BE4C6C05}">
      <dgm:prSet/>
      <dgm:spPr/>
      <dgm:t>
        <a:bodyPr/>
        <a:lstStyle/>
        <a:p>
          <a:endParaRPr lang="en-IN"/>
        </a:p>
      </dgm:t>
    </dgm:pt>
    <dgm:pt modelId="{CE9D9712-7442-4951-A5F5-09619DC2319D}" type="sibTrans" cxnId="{E76DE5E5-C139-4124-ADC7-48C4BE4C6C05}">
      <dgm:prSet/>
      <dgm:spPr/>
      <dgm:t>
        <a:bodyPr/>
        <a:lstStyle/>
        <a:p>
          <a:endParaRPr lang="en-IN"/>
        </a:p>
      </dgm:t>
    </dgm:pt>
    <dgm:pt modelId="{C05AA81A-D84D-4E11-AE3C-A4AE2731A40A}">
      <dgm:prSet phldrT="[Text]"/>
      <dgm:spPr/>
      <dgm:t>
        <a:bodyPr/>
        <a:lstStyle/>
        <a:p>
          <a:r>
            <a:rPr lang="en-IN" dirty="0" smtClean="0"/>
            <a:t>Dynamics</a:t>
          </a:r>
          <a:endParaRPr lang="en-IN" dirty="0"/>
        </a:p>
      </dgm:t>
    </dgm:pt>
    <dgm:pt modelId="{3768AA6C-3E9A-4A4F-9D1B-75437BE80C8D}" type="parTrans" cxnId="{7AC2E147-E0F2-4832-8573-D53991C9EB95}">
      <dgm:prSet/>
      <dgm:spPr/>
      <dgm:t>
        <a:bodyPr/>
        <a:lstStyle/>
        <a:p>
          <a:endParaRPr lang="en-IN"/>
        </a:p>
      </dgm:t>
    </dgm:pt>
    <dgm:pt modelId="{292FD967-5DF4-4BF0-97F2-6C3D8B026ED1}" type="sibTrans" cxnId="{7AC2E147-E0F2-4832-8573-D53991C9EB95}">
      <dgm:prSet/>
      <dgm:spPr/>
      <dgm:t>
        <a:bodyPr/>
        <a:lstStyle/>
        <a:p>
          <a:endParaRPr lang="en-IN"/>
        </a:p>
      </dgm:t>
    </dgm:pt>
    <dgm:pt modelId="{C06BEAC2-ED3D-4264-89D3-E2C7C563EB11}">
      <dgm:prSet/>
      <dgm:spPr/>
      <dgm:t>
        <a:bodyPr/>
        <a:lstStyle/>
        <a:p>
          <a:r>
            <a:rPr lang="en-IN" dirty="0" smtClean="0"/>
            <a:t>Kinematics</a:t>
          </a:r>
          <a:endParaRPr lang="en-IN" dirty="0"/>
        </a:p>
      </dgm:t>
    </dgm:pt>
    <dgm:pt modelId="{6ABE8465-6ED4-4075-BC63-47819FFE25F3}" type="parTrans" cxnId="{DC0CE4BE-462D-4C72-AC3E-542FF880976F}">
      <dgm:prSet/>
      <dgm:spPr/>
      <dgm:t>
        <a:bodyPr/>
        <a:lstStyle/>
        <a:p>
          <a:endParaRPr lang="en-IN"/>
        </a:p>
      </dgm:t>
    </dgm:pt>
    <dgm:pt modelId="{2F03F5C1-E733-410D-B771-14D98AE76E26}" type="sibTrans" cxnId="{DC0CE4BE-462D-4C72-AC3E-542FF880976F}">
      <dgm:prSet/>
      <dgm:spPr/>
      <dgm:t>
        <a:bodyPr/>
        <a:lstStyle/>
        <a:p>
          <a:endParaRPr lang="en-IN"/>
        </a:p>
      </dgm:t>
    </dgm:pt>
    <dgm:pt modelId="{9A00D057-A9D1-4201-9869-B47F5A11E25A}">
      <dgm:prSet/>
      <dgm:spPr/>
      <dgm:t>
        <a:bodyPr/>
        <a:lstStyle/>
        <a:p>
          <a:r>
            <a:rPr lang="en-IN" dirty="0" smtClean="0"/>
            <a:t>Kinetics</a:t>
          </a:r>
          <a:endParaRPr lang="en-IN" dirty="0"/>
        </a:p>
      </dgm:t>
    </dgm:pt>
    <dgm:pt modelId="{F14B51CD-7964-4EA7-9C6D-21BDA85F1818}" type="parTrans" cxnId="{84323058-EA9F-4CD9-B0DC-7F0F984D9089}">
      <dgm:prSet/>
      <dgm:spPr/>
      <dgm:t>
        <a:bodyPr/>
        <a:lstStyle/>
        <a:p>
          <a:endParaRPr lang="en-IN"/>
        </a:p>
      </dgm:t>
    </dgm:pt>
    <dgm:pt modelId="{562B370D-3F4A-42C5-BA51-A748EAA0AA3B}" type="sibTrans" cxnId="{84323058-EA9F-4CD9-B0DC-7F0F984D9089}">
      <dgm:prSet/>
      <dgm:spPr/>
      <dgm:t>
        <a:bodyPr/>
        <a:lstStyle/>
        <a:p>
          <a:endParaRPr lang="en-IN"/>
        </a:p>
      </dgm:t>
    </dgm:pt>
    <dgm:pt modelId="{F81BF5F1-66E1-4880-988B-ED2C3EDF8C80}">
      <dgm:prSet/>
      <dgm:spPr/>
      <dgm:t>
        <a:bodyPr/>
        <a:lstStyle/>
        <a:p>
          <a:r>
            <a:rPr lang="en-IN" dirty="0" smtClean="0"/>
            <a:t>Displacement</a:t>
          </a:r>
          <a:endParaRPr lang="en-IN" dirty="0"/>
        </a:p>
      </dgm:t>
    </dgm:pt>
    <dgm:pt modelId="{2B2CA9B3-74D4-4168-B566-5D1F8B448D79}" type="parTrans" cxnId="{E79B8D5C-0E3A-4EA2-B0D6-905F1C7D393F}">
      <dgm:prSet/>
      <dgm:spPr/>
      <dgm:t>
        <a:bodyPr/>
        <a:lstStyle/>
        <a:p>
          <a:endParaRPr lang="en-IN"/>
        </a:p>
      </dgm:t>
    </dgm:pt>
    <dgm:pt modelId="{710AB783-11E7-4068-970F-AB9527863391}" type="sibTrans" cxnId="{E79B8D5C-0E3A-4EA2-B0D6-905F1C7D393F}">
      <dgm:prSet/>
      <dgm:spPr/>
      <dgm:t>
        <a:bodyPr/>
        <a:lstStyle/>
        <a:p>
          <a:endParaRPr lang="en-IN"/>
        </a:p>
      </dgm:t>
    </dgm:pt>
    <dgm:pt modelId="{7186CCF6-D13F-4AD3-9421-51B6ECBE228C}">
      <dgm:prSet/>
      <dgm:spPr/>
      <dgm:t>
        <a:bodyPr/>
        <a:lstStyle/>
        <a:p>
          <a:r>
            <a:rPr lang="en-IN" dirty="0" smtClean="0"/>
            <a:t>Velocity</a:t>
          </a:r>
          <a:endParaRPr lang="en-IN" dirty="0"/>
        </a:p>
      </dgm:t>
    </dgm:pt>
    <dgm:pt modelId="{2DCF6554-E598-47D0-8635-F53C26207FB1}" type="parTrans" cxnId="{7FF92CC5-B97B-4286-9651-B6C1AB2732E9}">
      <dgm:prSet/>
      <dgm:spPr/>
      <dgm:t>
        <a:bodyPr/>
        <a:lstStyle/>
        <a:p>
          <a:endParaRPr lang="en-IN"/>
        </a:p>
      </dgm:t>
    </dgm:pt>
    <dgm:pt modelId="{DD1C65D5-6109-47CE-8E6C-01DCE0EFD517}" type="sibTrans" cxnId="{7FF92CC5-B97B-4286-9651-B6C1AB2732E9}">
      <dgm:prSet/>
      <dgm:spPr/>
      <dgm:t>
        <a:bodyPr/>
        <a:lstStyle/>
        <a:p>
          <a:endParaRPr lang="en-IN"/>
        </a:p>
      </dgm:t>
    </dgm:pt>
    <dgm:pt modelId="{58C696A9-7465-4CD8-A22C-267CD14C310C}">
      <dgm:prSet/>
      <dgm:spPr/>
      <dgm:t>
        <a:bodyPr/>
        <a:lstStyle/>
        <a:p>
          <a:r>
            <a:rPr lang="en-IN" dirty="0" smtClean="0"/>
            <a:t>Acceleration</a:t>
          </a:r>
          <a:endParaRPr lang="en-IN" dirty="0"/>
        </a:p>
      </dgm:t>
    </dgm:pt>
    <dgm:pt modelId="{7F46A1A8-F1B8-467F-B997-D5C0F614BB01}" type="parTrans" cxnId="{E1841D29-9FC5-465E-B075-7211C51C9440}">
      <dgm:prSet/>
      <dgm:spPr/>
      <dgm:t>
        <a:bodyPr/>
        <a:lstStyle/>
        <a:p>
          <a:endParaRPr lang="en-IN"/>
        </a:p>
      </dgm:t>
    </dgm:pt>
    <dgm:pt modelId="{7178C278-D4E6-4A4C-8D52-E5DFC5C9A8D0}" type="sibTrans" cxnId="{E1841D29-9FC5-465E-B075-7211C51C9440}">
      <dgm:prSet/>
      <dgm:spPr/>
      <dgm:t>
        <a:bodyPr/>
        <a:lstStyle/>
        <a:p>
          <a:endParaRPr lang="en-IN"/>
        </a:p>
      </dgm:t>
    </dgm:pt>
    <dgm:pt modelId="{90568A61-FE9A-409F-B8FA-84C1AB4A2EE3}">
      <dgm:prSet/>
      <dgm:spPr/>
      <dgm:t>
        <a:bodyPr/>
        <a:lstStyle/>
        <a:p>
          <a:r>
            <a:rPr lang="en-IN" dirty="0" smtClean="0"/>
            <a:t>Force/Torque</a:t>
          </a:r>
        </a:p>
      </dgm:t>
    </dgm:pt>
    <dgm:pt modelId="{A545CA21-6DAE-4C56-A3EF-7E8B1D676CCD}" type="parTrans" cxnId="{8118C31A-782F-4A90-8064-B5807679A8AC}">
      <dgm:prSet/>
      <dgm:spPr/>
      <dgm:t>
        <a:bodyPr/>
        <a:lstStyle/>
        <a:p>
          <a:endParaRPr lang="en-IN"/>
        </a:p>
      </dgm:t>
    </dgm:pt>
    <dgm:pt modelId="{C05BB5C1-7BB4-4BC8-968A-A666E279A785}" type="sibTrans" cxnId="{8118C31A-782F-4A90-8064-B5807679A8AC}">
      <dgm:prSet/>
      <dgm:spPr/>
      <dgm:t>
        <a:bodyPr/>
        <a:lstStyle/>
        <a:p>
          <a:endParaRPr lang="en-IN"/>
        </a:p>
      </dgm:t>
    </dgm:pt>
    <dgm:pt modelId="{6405617F-E9FA-45CB-A41D-2B82F89895CC}">
      <dgm:prSet/>
      <dgm:spPr/>
      <dgm:t>
        <a:bodyPr/>
        <a:lstStyle/>
        <a:p>
          <a:r>
            <a:rPr lang="en-IN" dirty="0" smtClean="0"/>
            <a:t>Energy/momentum</a:t>
          </a:r>
        </a:p>
        <a:p>
          <a:endParaRPr lang="en-IN" dirty="0"/>
        </a:p>
      </dgm:t>
    </dgm:pt>
    <dgm:pt modelId="{BF967D4F-B0ED-4EA1-945E-EFC062769FB6}" type="parTrans" cxnId="{0E8508B8-4F01-45BD-A356-AFCE0FD225AC}">
      <dgm:prSet/>
      <dgm:spPr/>
      <dgm:t>
        <a:bodyPr/>
        <a:lstStyle/>
        <a:p>
          <a:endParaRPr lang="en-IN"/>
        </a:p>
      </dgm:t>
    </dgm:pt>
    <dgm:pt modelId="{E33B41C8-F3F4-4F1C-9B15-3527E98A314A}" type="sibTrans" cxnId="{0E8508B8-4F01-45BD-A356-AFCE0FD225AC}">
      <dgm:prSet/>
      <dgm:spPr/>
      <dgm:t>
        <a:bodyPr/>
        <a:lstStyle/>
        <a:p>
          <a:endParaRPr lang="en-IN"/>
        </a:p>
      </dgm:t>
    </dgm:pt>
    <dgm:pt modelId="{1D720DFD-58DD-45F6-9CA9-2387A6E64C81}" type="pres">
      <dgm:prSet presAssocID="{84275B45-B133-440E-9FD9-E05013790831}" presName="hierChild1" presStyleCnt="0">
        <dgm:presLayoutVars>
          <dgm:orgChart val="1"/>
          <dgm:chPref val="1"/>
          <dgm:dir/>
          <dgm:animOne val="branch"/>
          <dgm:animLvl val="lvl"/>
          <dgm:resizeHandles/>
        </dgm:presLayoutVars>
      </dgm:prSet>
      <dgm:spPr/>
      <dgm:t>
        <a:bodyPr/>
        <a:lstStyle/>
        <a:p>
          <a:endParaRPr lang="en-IN"/>
        </a:p>
      </dgm:t>
    </dgm:pt>
    <dgm:pt modelId="{4BC5A121-D69C-4EC4-BC95-0DDC257711C8}" type="pres">
      <dgm:prSet presAssocID="{1AB11E53-3FBF-400A-ABE3-1EA86B4E7744}" presName="hierRoot1" presStyleCnt="0">
        <dgm:presLayoutVars>
          <dgm:hierBranch val="init"/>
        </dgm:presLayoutVars>
      </dgm:prSet>
      <dgm:spPr/>
    </dgm:pt>
    <dgm:pt modelId="{2C37B0CE-4D4E-4CE0-893B-52B6283B935B}" type="pres">
      <dgm:prSet presAssocID="{1AB11E53-3FBF-400A-ABE3-1EA86B4E7744}" presName="rootComposite1" presStyleCnt="0"/>
      <dgm:spPr/>
    </dgm:pt>
    <dgm:pt modelId="{781C026E-7B2B-4C73-8616-C86679F0412F}" type="pres">
      <dgm:prSet presAssocID="{1AB11E53-3FBF-400A-ABE3-1EA86B4E7744}" presName="rootText1" presStyleLbl="node0" presStyleIdx="0" presStyleCnt="1">
        <dgm:presLayoutVars>
          <dgm:chPref val="3"/>
        </dgm:presLayoutVars>
      </dgm:prSet>
      <dgm:spPr/>
      <dgm:t>
        <a:bodyPr/>
        <a:lstStyle/>
        <a:p>
          <a:endParaRPr lang="en-IN"/>
        </a:p>
      </dgm:t>
    </dgm:pt>
    <dgm:pt modelId="{8B0C2B2C-E37D-4FE9-B9B1-EA7AAE2FE0A4}" type="pres">
      <dgm:prSet presAssocID="{1AB11E53-3FBF-400A-ABE3-1EA86B4E7744}" presName="rootConnector1" presStyleLbl="node1" presStyleIdx="0" presStyleCnt="0"/>
      <dgm:spPr/>
      <dgm:t>
        <a:bodyPr/>
        <a:lstStyle/>
        <a:p>
          <a:endParaRPr lang="en-IN"/>
        </a:p>
      </dgm:t>
    </dgm:pt>
    <dgm:pt modelId="{30B6F869-9651-47BF-955B-CBA06D224C7E}" type="pres">
      <dgm:prSet presAssocID="{1AB11E53-3FBF-400A-ABE3-1EA86B4E7744}" presName="hierChild2" presStyleCnt="0"/>
      <dgm:spPr/>
    </dgm:pt>
    <dgm:pt modelId="{28CADDBD-B689-4D4F-8804-CF305419AF10}" type="pres">
      <dgm:prSet presAssocID="{8F1B69B4-1271-4CCB-A99A-3918A4336599}" presName="Name64" presStyleLbl="parChTrans1D2" presStyleIdx="0" presStyleCnt="2"/>
      <dgm:spPr/>
      <dgm:t>
        <a:bodyPr/>
        <a:lstStyle/>
        <a:p>
          <a:endParaRPr lang="en-IN"/>
        </a:p>
      </dgm:t>
    </dgm:pt>
    <dgm:pt modelId="{8E5786E4-8B3D-4417-9B1D-593017717C27}" type="pres">
      <dgm:prSet presAssocID="{A46CBE32-DD1B-47DE-BB68-A453B5EE6C7B}" presName="hierRoot2" presStyleCnt="0">
        <dgm:presLayoutVars>
          <dgm:hierBranch val="init"/>
        </dgm:presLayoutVars>
      </dgm:prSet>
      <dgm:spPr/>
    </dgm:pt>
    <dgm:pt modelId="{70FB2C03-9E40-4A8A-9899-E8E3A52ACFD0}" type="pres">
      <dgm:prSet presAssocID="{A46CBE32-DD1B-47DE-BB68-A453B5EE6C7B}" presName="rootComposite" presStyleCnt="0"/>
      <dgm:spPr/>
    </dgm:pt>
    <dgm:pt modelId="{75DFECCA-C1E7-4D7B-8265-7E2C4FC76A1B}" type="pres">
      <dgm:prSet presAssocID="{A46CBE32-DD1B-47DE-BB68-A453B5EE6C7B}" presName="rootText" presStyleLbl="node2" presStyleIdx="0" presStyleCnt="2">
        <dgm:presLayoutVars>
          <dgm:chPref val="3"/>
        </dgm:presLayoutVars>
      </dgm:prSet>
      <dgm:spPr/>
      <dgm:t>
        <a:bodyPr/>
        <a:lstStyle/>
        <a:p>
          <a:endParaRPr lang="en-IN"/>
        </a:p>
      </dgm:t>
    </dgm:pt>
    <dgm:pt modelId="{B93FBA15-FA0C-4E92-9A09-3CFBBAB78555}" type="pres">
      <dgm:prSet presAssocID="{A46CBE32-DD1B-47DE-BB68-A453B5EE6C7B}" presName="rootConnector" presStyleLbl="node2" presStyleIdx="0" presStyleCnt="2"/>
      <dgm:spPr/>
      <dgm:t>
        <a:bodyPr/>
        <a:lstStyle/>
        <a:p>
          <a:endParaRPr lang="en-IN"/>
        </a:p>
      </dgm:t>
    </dgm:pt>
    <dgm:pt modelId="{DBA3F78F-FFBF-4068-98F2-E93796C4F8E6}" type="pres">
      <dgm:prSet presAssocID="{A46CBE32-DD1B-47DE-BB68-A453B5EE6C7B}" presName="hierChild4" presStyleCnt="0"/>
      <dgm:spPr/>
    </dgm:pt>
    <dgm:pt modelId="{5A0A3DCA-4889-4127-9FCF-1DB2E1BCF1FD}" type="pres">
      <dgm:prSet presAssocID="{A46CBE32-DD1B-47DE-BB68-A453B5EE6C7B}" presName="hierChild5" presStyleCnt="0"/>
      <dgm:spPr/>
    </dgm:pt>
    <dgm:pt modelId="{F664D016-8AC9-4570-84A9-CFB98664EB54}" type="pres">
      <dgm:prSet presAssocID="{3768AA6C-3E9A-4A4F-9D1B-75437BE80C8D}" presName="Name64" presStyleLbl="parChTrans1D2" presStyleIdx="1" presStyleCnt="2"/>
      <dgm:spPr/>
      <dgm:t>
        <a:bodyPr/>
        <a:lstStyle/>
        <a:p>
          <a:endParaRPr lang="en-IN"/>
        </a:p>
      </dgm:t>
    </dgm:pt>
    <dgm:pt modelId="{CF9E26B1-10D8-4EC2-AC17-3EE1AA81A20B}" type="pres">
      <dgm:prSet presAssocID="{C05AA81A-D84D-4E11-AE3C-A4AE2731A40A}" presName="hierRoot2" presStyleCnt="0">
        <dgm:presLayoutVars>
          <dgm:hierBranch val="init"/>
        </dgm:presLayoutVars>
      </dgm:prSet>
      <dgm:spPr/>
    </dgm:pt>
    <dgm:pt modelId="{F5752F76-757B-4C7A-B620-CBFE8C8F5A7A}" type="pres">
      <dgm:prSet presAssocID="{C05AA81A-D84D-4E11-AE3C-A4AE2731A40A}" presName="rootComposite" presStyleCnt="0"/>
      <dgm:spPr/>
    </dgm:pt>
    <dgm:pt modelId="{CFEF7488-5C28-4504-89B2-A88960D938DA}" type="pres">
      <dgm:prSet presAssocID="{C05AA81A-D84D-4E11-AE3C-A4AE2731A40A}" presName="rootText" presStyleLbl="node2" presStyleIdx="1" presStyleCnt="2">
        <dgm:presLayoutVars>
          <dgm:chPref val="3"/>
        </dgm:presLayoutVars>
      </dgm:prSet>
      <dgm:spPr/>
      <dgm:t>
        <a:bodyPr/>
        <a:lstStyle/>
        <a:p>
          <a:endParaRPr lang="en-IN"/>
        </a:p>
      </dgm:t>
    </dgm:pt>
    <dgm:pt modelId="{FD3CD8BE-E3F4-43E9-8762-19B5E6545D2A}" type="pres">
      <dgm:prSet presAssocID="{C05AA81A-D84D-4E11-AE3C-A4AE2731A40A}" presName="rootConnector" presStyleLbl="node2" presStyleIdx="1" presStyleCnt="2"/>
      <dgm:spPr/>
      <dgm:t>
        <a:bodyPr/>
        <a:lstStyle/>
        <a:p>
          <a:endParaRPr lang="en-IN"/>
        </a:p>
      </dgm:t>
    </dgm:pt>
    <dgm:pt modelId="{AEDF0973-8B15-4541-B7CF-0DEAA19C5B2C}" type="pres">
      <dgm:prSet presAssocID="{C05AA81A-D84D-4E11-AE3C-A4AE2731A40A}" presName="hierChild4" presStyleCnt="0"/>
      <dgm:spPr/>
    </dgm:pt>
    <dgm:pt modelId="{97BB9005-45CB-4747-97A4-13C178DB3A9B}" type="pres">
      <dgm:prSet presAssocID="{6ABE8465-6ED4-4075-BC63-47819FFE25F3}" presName="Name64" presStyleLbl="parChTrans1D3" presStyleIdx="0" presStyleCnt="2"/>
      <dgm:spPr/>
      <dgm:t>
        <a:bodyPr/>
        <a:lstStyle/>
        <a:p>
          <a:endParaRPr lang="en-IN"/>
        </a:p>
      </dgm:t>
    </dgm:pt>
    <dgm:pt modelId="{4FEDD539-0357-4E43-AB23-65DA17F025BC}" type="pres">
      <dgm:prSet presAssocID="{C06BEAC2-ED3D-4264-89D3-E2C7C563EB11}" presName="hierRoot2" presStyleCnt="0">
        <dgm:presLayoutVars>
          <dgm:hierBranch val="init"/>
        </dgm:presLayoutVars>
      </dgm:prSet>
      <dgm:spPr/>
    </dgm:pt>
    <dgm:pt modelId="{4F252945-4C95-44F3-B6FD-B6732BCD0AB4}" type="pres">
      <dgm:prSet presAssocID="{C06BEAC2-ED3D-4264-89D3-E2C7C563EB11}" presName="rootComposite" presStyleCnt="0"/>
      <dgm:spPr/>
    </dgm:pt>
    <dgm:pt modelId="{44BCD628-0DDE-49AA-A042-FB9233CBDB84}" type="pres">
      <dgm:prSet presAssocID="{C06BEAC2-ED3D-4264-89D3-E2C7C563EB11}" presName="rootText" presStyleLbl="node3" presStyleIdx="0" presStyleCnt="2">
        <dgm:presLayoutVars>
          <dgm:chPref val="3"/>
        </dgm:presLayoutVars>
      </dgm:prSet>
      <dgm:spPr/>
      <dgm:t>
        <a:bodyPr/>
        <a:lstStyle/>
        <a:p>
          <a:endParaRPr lang="en-IN"/>
        </a:p>
      </dgm:t>
    </dgm:pt>
    <dgm:pt modelId="{0FF570D7-D3D8-479C-A1F9-62DFEF0EA359}" type="pres">
      <dgm:prSet presAssocID="{C06BEAC2-ED3D-4264-89D3-E2C7C563EB11}" presName="rootConnector" presStyleLbl="node3" presStyleIdx="0" presStyleCnt="2"/>
      <dgm:spPr/>
      <dgm:t>
        <a:bodyPr/>
        <a:lstStyle/>
        <a:p>
          <a:endParaRPr lang="en-IN"/>
        </a:p>
      </dgm:t>
    </dgm:pt>
    <dgm:pt modelId="{6F4799B0-8097-47B0-B8D4-485D33E465E4}" type="pres">
      <dgm:prSet presAssocID="{C06BEAC2-ED3D-4264-89D3-E2C7C563EB11}" presName="hierChild4" presStyleCnt="0"/>
      <dgm:spPr/>
    </dgm:pt>
    <dgm:pt modelId="{336BE7C1-ECDE-4186-80F7-B3A42D0ABFED}" type="pres">
      <dgm:prSet presAssocID="{2B2CA9B3-74D4-4168-B566-5D1F8B448D79}" presName="Name64" presStyleLbl="parChTrans1D4" presStyleIdx="0" presStyleCnt="5"/>
      <dgm:spPr/>
      <dgm:t>
        <a:bodyPr/>
        <a:lstStyle/>
        <a:p>
          <a:endParaRPr lang="en-IN"/>
        </a:p>
      </dgm:t>
    </dgm:pt>
    <dgm:pt modelId="{E9AB6232-79CB-42FB-BACB-05BE5EFF5600}" type="pres">
      <dgm:prSet presAssocID="{F81BF5F1-66E1-4880-988B-ED2C3EDF8C80}" presName="hierRoot2" presStyleCnt="0">
        <dgm:presLayoutVars>
          <dgm:hierBranch val="init"/>
        </dgm:presLayoutVars>
      </dgm:prSet>
      <dgm:spPr/>
    </dgm:pt>
    <dgm:pt modelId="{F2A9CC51-1F7D-4FC4-B3E5-CA9B60A6AAD9}" type="pres">
      <dgm:prSet presAssocID="{F81BF5F1-66E1-4880-988B-ED2C3EDF8C80}" presName="rootComposite" presStyleCnt="0"/>
      <dgm:spPr/>
    </dgm:pt>
    <dgm:pt modelId="{BA7BF077-7178-4C16-839E-82DEEAED08AF}" type="pres">
      <dgm:prSet presAssocID="{F81BF5F1-66E1-4880-988B-ED2C3EDF8C80}" presName="rootText" presStyleLbl="node4" presStyleIdx="0" presStyleCnt="5">
        <dgm:presLayoutVars>
          <dgm:chPref val="3"/>
        </dgm:presLayoutVars>
      </dgm:prSet>
      <dgm:spPr/>
      <dgm:t>
        <a:bodyPr/>
        <a:lstStyle/>
        <a:p>
          <a:endParaRPr lang="en-IN"/>
        </a:p>
      </dgm:t>
    </dgm:pt>
    <dgm:pt modelId="{4DAF2384-7682-4F7A-85E2-7AD82D9F40AF}" type="pres">
      <dgm:prSet presAssocID="{F81BF5F1-66E1-4880-988B-ED2C3EDF8C80}" presName="rootConnector" presStyleLbl="node4" presStyleIdx="0" presStyleCnt="5"/>
      <dgm:spPr/>
      <dgm:t>
        <a:bodyPr/>
        <a:lstStyle/>
        <a:p>
          <a:endParaRPr lang="en-IN"/>
        </a:p>
      </dgm:t>
    </dgm:pt>
    <dgm:pt modelId="{B21028BE-968C-41A5-A846-5DF648E7F236}" type="pres">
      <dgm:prSet presAssocID="{F81BF5F1-66E1-4880-988B-ED2C3EDF8C80}" presName="hierChild4" presStyleCnt="0"/>
      <dgm:spPr/>
    </dgm:pt>
    <dgm:pt modelId="{9AA39B34-EC29-4FCC-9E73-28B10A6A8DC2}" type="pres">
      <dgm:prSet presAssocID="{F81BF5F1-66E1-4880-988B-ED2C3EDF8C80}" presName="hierChild5" presStyleCnt="0"/>
      <dgm:spPr/>
    </dgm:pt>
    <dgm:pt modelId="{76E0A959-CD4D-47B4-8079-A52F96989F09}" type="pres">
      <dgm:prSet presAssocID="{2DCF6554-E598-47D0-8635-F53C26207FB1}" presName="Name64" presStyleLbl="parChTrans1D4" presStyleIdx="1" presStyleCnt="5"/>
      <dgm:spPr/>
      <dgm:t>
        <a:bodyPr/>
        <a:lstStyle/>
        <a:p>
          <a:endParaRPr lang="en-IN"/>
        </a:p>
      </dgm:t>
    </dgm:pt>
    <dgm:pt modelId="{86F543F6-1DEA-4BB9-A77C-E1BEBDF23F67}" type="pres">
      <dgm:prSet presAssocID="{7186CCF6-D13F-4AD3-9421-51B6ECBE228C}" presName="hierRoot2" presStyleCnt="0">
        <dgm:presLayoutVars>
          <dgm:hierBranch val="init"/>
        </dgm:presLayoutVars>
      </dgm:prSet>
      <dgm:spPr/>
    </dgm:pt>
    <dgm:pt modelId="{AB3DC672-2B24-4EB7-A76F-5965BD942E0C}" type="pres">
      <dgm:prSet presAssocID="{7186CCF6-D13F-4AD3-9421-51B6ECBE228C}" presName="rootComposite" presStyleCnt="0"/>
      <dgm:spPr/>
    </dgm:pt>
    <dgm:pt modelId="{B258E7AA-FC1E-458B-A3F7-A212FF079A5A}" type="pres">
      <dgm:prSet presAssocID="{7186CCF6-D13F-4AD3-9421-51B6ECBE228C}" presName="rootText" presStyleLbl="node4" presStyleIdx="1" presStyleCnt="5">
        <dgm:presLayoutVars>
          <dgm:chPref val="3"/>
        </dgm:presLayoutVars>
      </dgm:prSet>
      <dgm:spPr/>
      <dgm:t>
        <a:bodyPr/>
        <a:lstStyle/>
        <a:p>
          <a:endParaRPr lang="en-IN"/>
        </a:p>
      </dgm:t>
    </dgm:pt>
    <dgm:pt modelId="{1F60418D-E61C-4D46-B04C-99C9A0D4D1E6}" type="pres">
      <dgm:prSet presAssocID="{7186CCF6-D13F-4AD3-9421-51B6ECBE228C}" presName="rootConnector" presStyleLbl="node4" presStyleIdx="1" presStyleCnt="5"/>
      <dgm:spPr/>
      <dgm:t>
        <a:bodyPr/>
        <a:lstStyle/>
        <a:p>
          <a:endParaRPr lang="en-IN"/>
        </a:p>
      </dgm:t>
    </dgm:pt>
    <dgm:pt modelId="{9E39C716-8604-49DD-9A7F-C63A02FBB6A5}" type="pres">
      <dgm:prSet presAssocID="{7186CCF6-D13F-4AD3-9421-51B6ECBE228C}" presName="hierChild4" presStyleCnt="0"/>
      <dgm:spPr/>
    </dgm:pt>
    <dgm:pt modelId="{D1459EFE-F28A-424C-8068-DF05B6AADEAE}" type="pres">
      <dgm:prSet presAssocID="{7186CCF6-D13F-4AD3-9421-51B6ECBE228C}" presName="hierChild5" presStyleCnt="0"/>
      <dgm:spPr/>
    </dgm:pt>
    <dgm:pt modelId="{615143A4-5815-42D5-93E1-AE32E0094048}" type="pres">
      <dgm:prSet presAssocID="{7F46A1A8-F1B8-467F-B997-D5C0F614BB01}" presName="Name64" presStyleLbl="parChTrans1D4" presStyleIdx="2" presStyleCnt="5"/>
      <dgm:spPr/>
      <dgm:t>
        <a:bodyPr/>
        <a:lstStyle/>
        <a:p>
          <a:endParaRPr lang="en-IN"/>
        </a:p>
      </dgm:t>
    </dgm:pt>
    <dgm:pt modelId="{4F6A7FE1-3DF3-49AF-966D-0FF6F23E834E}" type="pres">
      <dgm:prSet presAssocID="{58C696A9-7465-4CD8-A22C-267CD14C310C}" presName="hierRoot2" presStyleCnt="0">
        <dgm:presLayoutVars>
          <dgm:hierBranch val="init"/>
        </dgm:presLayoutVars>
      </dgm:prSet>
      <dgm:spPr/>
    </dgm:pt>
    <dgm:pt modelId="{158BA1B8-5CF7-4B65-B432-19203E6DA7AE}" type="pres">
      <dgm:prSet presAssocID="{58C696A9-7465-4CD8-A22C-267CD14C310C}" presName="rootComposite" presStyleCnt="0"/>
      <dgm:spPr/>
    </dgm:pt>
    <dgm:pt modelId="{4B37DCFF-2CE7-4A50-A64D-C45D4ED49C0B}" type="pres">
      <dgm:prSet presAssocID="{58C696A9-7465-4CD8-A22C-267CD14C310C}" presName="rootText" presStyleLbl="node4" presStyleIdx="2" presStyleCnt="5">
        <dgm:presLayoutVars>
          <dgm:chPref val="3"/>
        </dgm:presLayoutVars>
      </dgm:prSet>
      <dgm:spPr/>
      <dgm:t>
        <a:bodyPr/>
        <a:lstStyle/>
        <a:p>
          <a:endParaRPr lang="en-IN"/>
        </a:p>
      </dgm:t>
    </dgm:pt>
    <dgm:pt modelId="{BF488CD6-8FE3-4DE1-BC14-2FD735437499}" type="pres">
      <dgm:prSet presAssocID="{58C696A9-7465-4CD8-A22C-267CD14C310C}" presName="rootConnector" presStyleLbl="node4" presStyleIdx="2" presStyleCnt="5"/>
      <dgm:spPr/>
      <dgm:t>
        <a:bodyPr/>
        <a:lstStyle/>
        <a:p>
          <a:endParaRPr lang="en-IN"/>
        </a:p>
      </dgm:t>
    </dgm:pt>
    <dgm:pt modelId="{1BB4EE0F-2347-4240-8E12-25C3538A30AF}" type="pres">
      <dgm:prSet presAssocID="{58C696A9-7465-4CD8-A22C-267CD14C310C}" presName="hierChild4" presStyleCnt="0"/>
      <dgm:spPr/>
    </dgm:pt>
    <dgm:pt modelId="{449941E8-654C-457C-8D91-99CCB1E0E320}" type="pres">
      <dgm:prSet presAssocID="{58C696A9-7465-4CD8-A22C-267CD14C310C}" presName="hierChild5" presStyleCnt="0"/>
      <dgm:spPr/>
    </dgm:pt>
    <dgm:pt modelId="{68337642-7ECD-4F78-A560-F614CC34B2EE}" type="pres">
      <dgm:prSet presAssocID="{C06BEAC2-ED3D-4264-89D3-E2C7C563EB11}" presName="hierChild5" presStyleCnt="0"/>
      <dgm:spPr/>
    </dgm:pt>
    <dgm:pt modelId="{1E221318-66C0-4336-86E5-F8CAC9C846A9}" type="pres">
      <dgm:prSet presAssocID="{F14B51CD-7964-4EA7-9C6D-21BDA85F1818}" presName="Name64" presStyleLbl="parChTrans1D3" presStyleIdx="1" presStyleCnt="2"/>
      <dgm:spPr/>
      <dgm:t>
        <a:bodyPr/>
        <a:lstStyle/>
        <a:p>
          <a:endParaRPr lang="en-IN"/>
        </a:p>
      </dgm:t>
    </dgm:pt>
    <dgm:pt modelId="{933F3C0F-FD77-4D30-8C65-87DDD03A3552}" type="pres">
      <dgm:prSet presAssocID="{9A00D057-A9D1-4201-9869-B47F5A11E25A}" presName="hierRoot2" presStyleCnt="0">
        <dgm:presLayoutVars>
          <dgm:hierBranch val="init"/>
        </dgm:presLayoutVars>
      </dgm:prSet>
      <dgm:spPr/>
    </dgm:pt>
    <dgm:pt modelId="{426DF0D1-8082-45DC-81E0-BBCE45E3C135}" type="pres">
      <dgm:prSet presAssocID="{9A00D057-A9D1-4201-9869-B47F5A11E25A}" presName="rootComposite" presStyleCnt="0"/>
      <dgm:spPr/>
    </dgm:pt>
    <dgm:pt modelId="{11714403-63C9-4BC7-BAA5-F89326A2C258}" type="pres">
      <dgm:prSet presAssocID="{9A00D057-A9D1-4201-9869-B47F5A11E25A}" presName="rootText" presStyleLbl="node3" presStyleIdx="1" presStyleCnt="2">
        <dgm:presLayoutVars>
          <dgm:chPref val="3"/>
        </dgm:presLayoutVars>
      </dgm:prSet>
      <dgm:spPr/>
      <dgm:t>
        <a:bodyPr/>
        <a:lstStyle/>
        <a:p>
          <a:endParaRPr lang="en-IN"/>
        </a:p>
      </dgm:t>
    </dgm:pt>
    <dgm:pt modelId="{9C906E76-003C-4220-BB66-852CE1DBB7ED}" type="pres">
      <dgm:prSet presAssocID="{9A00D057-A9D1-4201-9869-B47F5A11E25A}" presName="rootConnector" presStyleLbl="node3" presStyleIdx="1" presStyleCnt="2"/>
      <dgm:spPr/>
      <dgm:t>
        <a:bodyPr/>
        <a:lstStyle/>
        <a:p>
          <a:endParaRPr lang="en-IN"/>
        </a:p>
      </dgm:t>
    </dgm:pt>
    <dgm:pt modelId="{3C9C6C7A-6302-4D39-98BE-A63D8FB4F9F9}" type="pres">
      <dgm:prSet presAssocID="{9A00D057-A9D1-4201-9869-B47F5A11E25A}" presName="hierChild4" presStyleCnt="0"/>
      <dgm:spPr/>
    </dgm:pt>
    <dgm:pt modelId="{0DC9E463-37CB-46FC-9A25-A73042E39AF2}" type="pres">
      <dgm:prSet presAssocID="{A545CA21-6DAE-4C56-A3EF-7E8B1D676CCD}" presName="Name64" presStyleLbl="parChTrans1D4" presStyleIdx="3" presStyleCnt="5"/>
      <dgm:spPr/>
      <dgm:t>
        <a:bodyPr/>
        <a:lstStyle/>
        <a:p>
          <a:endParaRPr lang="en-IN"/>
        </a:p>
      </dgm:t>
    </dgm:pt>
    <dgm:pt modelId="{E33D8F9E-EC32-48C1-BC3E-C2BF667F243B}" type="pres">
      <dgm:prSet presAssocID="{90568A61-FE9A-409F-B8FA-84C1AB4A2EE3}" presName="hierRoot2" presStyleCnt="0">
        <dgm:presLayoutVars>
          <dgm:hierBranch val="init"/>
        </dgm:presLayoutVars>
      </dgm:prSet>
      <dgm:spPr/>
    </dgm:pt>
    <dgm:pt modelId="{8E766305-220B-4C63-9E1E-09ED5D59E92C}" type="pres">
      <dgm:prSet presAssocID="{90568A61-FE9A-409F-B8FA-84C1AB4A2EE3}" presName="rootComposite" presStyleCnt="0"/>
      <dgm:spPr/>
    </dgm:pt>
    <dgm:pt modelId="{DBBB2555-CD3C-4421-A021-80B24CAC915F}" type="pres">
      <dgm:prSet presAssocID="{90568A61-FE9A-409F-B8FA-84C1AB4A2EE3}" presName="rootText" presStyleLbl="node4" presStyleIdx="3" presStyleCnt="5">
        <dgm:presLayoutVars>
          <dgm:chPref val="3"/>
        </dgm:presLayoutVars>
      </dgm:prSet>
      <dgm:spPr/>
      <dgm:t>
        <a:bodyPr/>
        <a:lstStyle/>
        <a:p>
          <a:endParaRPr lang="en-IN"/>
        </a:p>
      </dgm:t>
    </dgm:pt>
    <dgm:pt modelId="{2F3B4B48-1AFC-4A6B-96E3-35DFFC936F78}" type="pres">
      <dgm:prSet presAssocID="{90568A61-FE9A-409F-B8FA-84C1AB4A2EE3}" presName="rootConnector" presStyleLbl="node4" presStyleIdx="3" presStyleCnt="5"/>
      <dgm:spPr/>
      <dgm:t>
        <a:bodyPr/>
        <a:lstStyle/>
        <a:p>
          <a:endParaRPr lang="en-IN"/>
        </a:p>
      </dgm:t>
    </dgm:pt>
    <dgm:pt modelId="{BF2C42A9-D2FE-4EED-8E24-0A497C087A9B}" type="pres">
      <dgm:prSet presAssocID="{90568A61-FE9A-409F-B8FA-84C1AB4A2EE3}" presName="hierChild4" presStyleCnt="0"/>
      <dgm:spPr/>
    </dgm:pt>
    <dgm:pt modelId="{29D87DD2-AFC6-4A3E-9F41-5B5D0A8CD756}" type="pres">
      <dgm:prSet presAssocID="{90568A61-FE9A-409F-B8FA-84C1AB4A2EE3}" presName="hierChild5" presStyleCnt="0"/>
      <dgm:spPr/>
    </dgm:pt>
    <dgm:pt modelId="{8CD0CB22-7E4D-449B-BAF7-2AA121C4803C}" type="pres">
      <dgm:prSet presAssocID="{BF967D4F-B0ED-4EA1-945E-EFC062769FB6}" presName="Name64" presStyleLbl="parChTrans1D4" presStyleIdx="4" presStyleCnt="5"/>
      <dgm:spPr/>
      <dgm:t>
        <a:bodyPr/>
        <a:lstStyle/>
        <a:p>
          <a:endParaRPr lang="en-IN"/>
        </a:p>
      </dgm:t>
    </dgm:pt>
    <dgm:pt modelId="{7288F1D4-1910-4082-9C91-E95FF5D2C678}" type="pres">
      <dgm:prSet presAssocID="{6405617F-E9FA-45CB-A41D-2B82F89895CC}" presName="hierRoot2" presStyleCnt="0">
        <dgm:presLayoutVars>
          <dgm:hierBranch val="init"/>
        </dgm:presLayoutVars>
      </dgm:prSet>
      <dgm:spPr/>
    </dgm:pt>
    <dgm:pt modelId="{23D28F41-E62C-4B01-9209-A44D1E9D52F0}" type="pres">
      <dgm:prSet presAssocID="{6405617F-E9FA-45CB-A41D-2B82F89895CC}" presName="rootComposite" presStyleCnt="0"/>
      <dgm:spPr/>
    </dgm:pt>
    <dgm:pt modelId="{319A2357-DD87-4DE0-BA85-29C74CD1EEDD}" type="pres">
      <dgm:prSet presAssocID="{6405617F-E9FA-45CB-A41D-2B82F89895CC}" presName="rootText" presStyleLbl="node4" presStyleIdx="4" presStyleCnt="5">
        <dgm:presLayoutVars>
          <dgm:chPref val="3"/>
        </dgm:presLayoutVars>
      </dgm:prSet>
      <dgm:spPr/>
      <dgm:t>
        <a:bodyPr/>
        <a:lstStyle/>
        <a:p>
          <a:endParaRPr lang="en-IN"/>
        </a:p>
      </dgm:t>
    </dgm:pt>
    <dgm:pt modelId="{A0122560-9C72-4BED-8308-3E24B4218449}" type="pres">
      <dgm:prSet presAssocID="{6405617F-E9FA-45CB-A41D-2B82F89895CC}" presName="rootConnector" presStyleLbl="node4" presStyleIdx="4" presStyleCnt="5"/>
      <dgm:spPr/>
      <dgm:t>
        <a:bodyPr/>
        <a:lstStyle/>
        <a:p>
          <a:endParaRPr lang="en-IN"/>
        </a:p>
      </dgm:t>
    </dgm:pt>
    <dgm:pt modelId="{C7C77E51-B653-4049-9036-C5C6D48447E4}" type="pres">
      <dgm:prSet presAssocID="{6405617F-E9FA-45CB-A41D-2B82F89895CC}" presName="hierChild4" presStyleCnt="0"/>
      <dgm:spPr/>
    </dgm:pt>
    <dgm:pt modelId="{821EACEA-902B-4DA7-B967-62BEF8621C62}" type="pres">
      <dgm:prSet presAssocID="{6405617F-E9FA-45CB-A41D-2B82F89895CC}" presName="hierChild5" presStyleCnt="0"/>
      <dgm:spPr/>
    </dgm:pt>
    <dgm:pt modelId="{01A137AD-C652-41E7-AA3B-C4BE173D46D5}" type="pres">
      <dgm:prSet presAssocID="{9A00D057-A9D1-4201-9869-B47F5A11E25A}" presName="hierChild5" presStyleCnt="0"/>
      <dgm:spPr/>
    </dgm:pt>
    <dgm:pt modelId="{B867BD8A-250C-4E83-BFF5-6DEC3BEBD9D1}" type="pres">
      <dgm:prSet presAssocID="{C05AA81A-D84D-4E11-AE3C-A4AE2731A40A}" presName="hierChild5" presStyleCnt="0"/>
      <dgm:spPr/>
    </dgm:pt>
    <dgm:pt modelId="{A3602CE7-01A8-443A-8F38-42FFD8C93217}" type="pres">
      <dgm:prSet presAssocID="{1AB11E53-3FBF-400A-ABE3-1EA86B4E7744}" presName="hierChild3" presStyleCnt="0"/>
      <dgm:spPr/>
    </dgm:pt>
  </dgm:ptLst>
  <dgm:cxnLst>
    <dgm:cxn modelId="{0E8508B8-4F01-45BD-A356-AFCE0FD225AC}" srcId="{9A00D057-A9D1-4201-9869-B47F5A11E25A}" destId="{6405617F-E9FA-45CB-A41D-2B82F89895CC}" srcOrd="1" destOrd="0" parTransId="{BF967D4F-B0ED-4EA1-945E-EFC062769FB6}" sibTransId="{E33B41C8-F3F4-4F1C-9B15-3527E98A314A}"/>
    <dgm:cxn modelId="{907B8BE3-0ADD-4C48-A69D-4B27A72D8A29}" type="presOf" srcId="{F81BF5F1-66E1-4880-988B-ED2C3EDF8C80}" destId="{4DAF2384-7682-4F7A-85E2-7AD82D9F40AF}" srcOrd="1" destOrd="0" presId="urn:microsoft.com/office/officeart/2009/3/layout/HorizontalOrganizationChart"/>
    <dgm:cxn modelId="{E9BB610D-1E4A-4DCF-996F-973540047AAC}" type="presOf" srcId="{1AB11E53-3FBF-400A-ABE3-1EA86B4E7744}" destId="{781C026E-7B2B-4C73-8616-C86679F0412F}" srcOrd="0" destOrd="0" presId="urn:microsoft.com/office/officeart/2009/3/layout/HorizontalOrganizationChart"/>
    <dgm:cxn modelId="{46DC8FD1-81EC-48C3-923B-1D384470BBBC}" type="presOf" srcId="{C05AA81A-D84D-4E11-AE3C-A4AE2731A40A}" destId="{CFEF7488-5C28-4504-89B2-A88960D938DA}" srcOrd="0" destOrd="0" presId="urn:microsoft.com/office/officeart/2009/3/layout/HorizontalOrganizationChart"/>
    <dgm:cxn modelId="{E1841D29-9FC5-465E-B075-7211C51C9440}" srcId="{C06BEAC2-ED3D-4264-89D3-E2C7C563EB11}" destId="{58C696A9-7465-4CD8-A22C-267CD14C310C}" srcOrd="2" destOrd="0" parTransId="{7F46A1A8-F1B8-467F-B997-D5C0F614BB01}" sibTransId="{7178C278-D4E6-4A4C-8D52-E5DFC5C9A8D0}"/>
    <dgm:cxn modelId="{A8664809-342D-4961-863C-22C7FA20BE7B}" type="presOf" srcId="{9A00D057-A9D1-4201-9869-B47F5A11E25A}" destId="{9C906E76-003C-4220-BB66-852CE1DBB7ED}" srcOrd="1" destOrd="0" presId="urn:microsoft.com/office/officeart/2009/3/layout/HorizontalOrganizationChart"/>
    <dgm:cxn modelId="{B482A408-DA19-4EC6-83F9-65A8F2329E12}" type="presOf" srcId="{7F46A1A8-F1B8-467F-B997-D5C0F614BB01}" destId="{615143A4-5815-42D5-93E1-AE32E0094048}" srcOrd="0" destOrd="0" presId="urn:microsoft.com/office/officeart/2009/3/layout/HorizontalOrganizationChart"/>
    <dgm:cxn modelId="{7AC2E147-E0F2-4832-8573-D53991C9EB95}" srcId="{1AB11E53-3FBF-400A-ABE3-1EA86B4E7744}" destId="{C05AA81A-D84D-4E11-AE3C-A4AE2731A40A}" srcOrd="1" destOrd="0" parTransId="{3768AA6C-3E9A-4A4F-9D1B-75437BE80C8D}" sibTransId="{292FD967-5DF4-4BF0-97F2-6C3D8B026ED1}"/>
    <dgm:cxn modelId="{84323058-EA9F-4CD9-B0DC-7F0F984D9089}" srcId="{C05AA81A-D84D-4E11-AE3C-A4AE2731A40A}" destId="{9A00D057-A9D1-4201-9869-B47F5A11E25A}" srcOrd="1" destOrd="0" parTransId="{F14B51CD-7964-4EA7-9C6D-21BDA85F1818}" sibTransId="{562B370D-3F4A-42C5-BA51-A748EAA0AA3B}"/>
    <dgm:cxn modelId="{40A9B34A-45BB-43EA-9231-4028CDF5E6EB}" type="presOf" srcId="{6ABE8465-6ED4-4075-BC63-47819FFE25F3}" destId="{97BB9005-45CB-4747-97A4-13C178DB3A9B}" srcOrd="0" destOrd="0" presId="urn:microsoft.com/office/officeart/2009/3/layout/HorizontalOrganizationChart"/>
    <dgm:cxn modelId="{E3405ECC-1913-40CB-825B-AEB22E6A3527}" type="presOf" srcId="{2DCF6554-E598-47D0-8635-F53C26207FB1}" destId="{76E0A959-CD4D-47B4-8079-A52F96989F09}" srcOrd="0" destOrd="0" presId="urn:microsoft.com/office/officeart/2009/3/layout/HorizontalOrganizationChart"/>
    <dgm:cxn modelId="{C372301C-86C6-4992-8724-0B97B0444416}" type="presOf" srcId="{8F1B69B4-1271-4CCB-A99A-3918A4336599}" destId="{28CADDBD-B689-4D4F-8804-CF305419AF10}" srcOrd="0" destOrd="0" presId="urn:microsoft.com/office/officeart/2009/3/layout/HorizontalOrganizationChart"/>
    <dgm:cxn modelId="{F704E842-3284-4CA4-BD91-25D28373C711}" type="presOf" srcId="{F81BF5F1-66E1-4880-988B-ED2C3EDF8C80}" destId="{BA7BF077-7178-4C16-839E-82DEEAED08AF}" srcOrd="0" destOrd="0" presId="urn:microsoft.com/office/officeart/2009/3/layout/HorizontalOrganizationChart"/>
    <dgm:cxn modelId="{2FDAE4F0-FECE-4739-9B6C-060A07281C57}" type="presOf" srcId="{C06BEAC2-ED3D-4264-89D3-E2C7C563EB11}" destId="{44BCD628-0DDE-49AA-A042-FB9233CBDB84}" srcOrd="0" destOrd="0" presId="urn:microsoft.com/office/officeart/2009/3/layout/HorizontalOrganizationChart"/>
    <dgm:cxn modelId="{63A77AFC-8F92-4EA9-912D-F3D96ECA0227}" type="presOf" srcId="{84275B45-B133-440E-9FD9-E05013790831}" destId="{1D720DFD-58DD-45F6-9CA9-2387A6E64C81}" srcOrd="0" destOrd="0" presId="urn:microsoft.com/office/officeart/2009/3/layout/HorizontalOrganizationChart"/>
    <dgm:cxn modelId="{C6BA3731-137B-4CBB-863A-7B1CA0469170}" type="presOf" srcId="{2B2CA9B3-74D4-4168-B566-5D1F8B448D79}" destId="{336BE7C1-ECDE-4186-80F7-B3A42D0ABFED}" srcOrd="0" destOrd="0" presId="urn:microsoft.com/office/officeart/2009/3/layout/HorizontalOrganizationChart"/>
    <dgm:cxn modelId="{4BD50C8F-CDBA-44FF-8D0E-F3AD3DA2595A}" type="presOf" srcId="{A545CA21-6DAE-4C56-A3EF-7E8B1D676CCD}" destId="{0DC9E463-37CB-46FC-9A25-A73042E39AF2}" srcOrd="0" destOrd="0" presId="urn:microsoft.com/office/officeart/2009/3/layout/HorizontalOrganizationChart"/>
    <dgm:cxn modelId="{3EEDCDE4-0577-4DB0-85D4-5643E2D2CC40}" type="presOf" srcId="{A46CBE32-DD1B-47DE-BB68-A453B5EE6C7B}" destId="{75DFECCA-C1E7-4D7B-8265-7E2C4FC76A1B}" srcOrd="0" destOrd="0" presId="urn:microsoft.com/office/officeart/2009/3/layout/HorizontalOrganizationChart"/>
    <dgm:cxn modelId="{E76DE5E5-C139-4124-ADC7-48C4BE4C6C05}" srcId="{1AB11E53-3FBF-400A-ABE3-1EA86B4E7744}" destId="{A46CBE32-DD1B-47DE-BB68-A453B5EE6C7B}" srcOrd="0" destOrd="0" parTransId="{8F1B69B4-1271-4CCB-A99A-3918A4336599}" sibTransId="{CE9D9712-7442-4951-A5F5-09619DC2319D}"/>
    <dgm:cxn modelId="{749978FF-6EFC-4EB7-AC1F-33536980E2F9}" type="presOf" srcId="{3768AA6C-3E9A-4A4F-9D1B-75437BE80C8D}" destId="{F664D016-8AC9-4570-84A9-CFB98664EB54}" srcOrd="0" destOrd="0" presId="urn:microsoft.com/office/officeart/2009/3/layout/HorizontalOrganizationChart"/>
    <dgm:cxn modelId="{8118C31A-782F-4A90-8064-B5807679A8AC}" srcId="{9A00D057-A9D1-4201-9869-B47F5A11E25A}" destId="{90568A61-FE9A-409F-B8FA-84C1AB4A2EE3}" srcOrd="0" destOrd="0" parTransId="{A545CA21-6DAE-4C56-A3EF-7E8B1D676CCD}" sibTransId="{C05BB5C1-7BB4-4BC8-968A-A666E279A785}"/>
    <dgm:cxn modelId="{A1488355-4B69-4E27-B674-43B38B5A4A37}" type="presOf" srcId="{58C696A9-7465-4CD8-A22C-267CD14C310C}" destId="{4B37DCFF-2CE7-4A50-A64D-C45D4ED49C0B}" srcOrd="0" destOrd="0" presId="urn:microsoft.com/office/officeart/2009/3/layout/HorizontalOrganizationChart"/>
    <dgm:cxn modelId="{7EA50C77-5989-4718-8E8E-93E35DF20FBC}" type="presOf" srcId="{1AB11E53-3FBF-400A-ABE3-1EA86B4E7744}" destId="{8B0C2B2C-E37D-4FE9-B9B1-EA7AAE2FE0A4}" srcOrd="1" destOrd="0" presId="urn:microsoft.com/office/officeart/2009/3/layout/HorizontalOrganizationChart"/>
    <dgm:cxn modelId="{7B5C3C56-386E-4710-BA91-61CA2F56FFBE}" type="presOf" srcId="{BF967D4F-B0ED-4EA1-945E-EFC062769FB6}" destId="{8CD0CB22-7E4D-449B-BAF7-2AA121C4803C}" srcOrd="0" destOrd="0" presId="urn:microsoft.com/office/officeart/2009/3/layout/HorizontalOrganizationChart"/>
    <dgm:cxn modelId="{46FCC03E-405F-4BA9-8B17-EA25F2BF8968}" type="presOf" srcId="{6405617F-E9FA-45CB-A41D-2B82F89895CC}" destId="{A0122560-9C72-4BED-8308-3E24B4218449}" srcOrd="1" destOrd="0" presId="urn:microsoft.com/office/officeart/2009/3/layout/HorizontalOrganizationChart"/>
    <dgm:cxn modelId="{83E20045-042D-453C-A3BE-CB01613A13B1}" type="presOf" srcId="{A46CBE32-DD1B-47DE-BB68-A453B5EE6C7B}" destId="{B93FBA15-FA0C-4E92-9A09-3CFBBAB78555}" srcOrd="1" destOrd="0" presId="urn:microsoft.com/office/officeart/2009/3/layout/HorizontalOrganizationChart"/>
    <dgm:cxn modelId="{22B008DE-C595-4A01-907A-F36B8D383C4C}" type="presOf" srcId="{9A00D057-A9D1-4201-9869-B47F5A11E25A}" destId="{11714403-63C9-4BC7-BAA5-F89326A2C258}" srcOrd="0" destOrd="0" presId="urn:microsoft.com/office/officeart/2009/3/layout/HorizontalOrganizationChart"/>
    <dgm:cxn modelId="{CBE8D3EC-082E-4F61-BB46-EE98884832A0}" type="presOf" srcId="{C05AA81A-D84D-4E11-AE3C-A4AE2731A40A}" destId="{FD3CD8BE-E3F4-43E9-8762-19B5E6545D2A}" srcOrd="1" destOrd="0" presId="urn:microsoft.com/office/officeart/2009/3/layout/HorizontalOrganizationChart"/>
    <dgm:cxn modelId="{49BE7239-7F46-4614-863E-002D16F6288D}" type="presOf" srcId="{90568A61-FE9A-409F-B8FA-84C1AB4A2EE3}" destId="{2F3B4B48-1AFC-4A6B-96E3-35DFFC936F78}" srcOrd="1" destOrd="0" presId="urn:microsoft.com/office/officeart/2009/3/layout/HorizontalOrganizationChart"/>
    <dgm:cxn modelId="{9E896B73-97EF-4A9D-95B5-F81B55A4D945}" type="presOf" srcId="{7186CCF6-D13F-4AD3-9421-51B6ECBE228C}" destId="{1F60418D-E61C-4D46-B04C-99C9A0D4D1E6}" srcOrd="1" destOrd="0" presId="urn:microsoft.com/office/officeart/2009/3/layout/HorizontalOrganizationChart"/>
    <dgm:cxn modelId="{4AAD6239-8C10-4983-AB0A-7677824A5819}" type="presOf" srcId="{7186CCF6-D13F-4AD3-9421-51B6ECBE228C}" destId="{B258E7AA-FC1E-458B-A3F7-A212FF079A5A}" srcOrd="0" destOrd="0" presId="urn:microsoft.com/office/officeart/2009/3/layout/HorizontalOrganizationChart"/>
    <dgm:cxn modelId="{900B53F6-2778-4E89-BE8B-1F33F060CC70}" type="presOf" srcId="{C06BEAC2-ED3D-4264-89D3-E2C7C563EB11}" destId="{0FF570D7-D3D8-479C-A1F9-62DFEF0EA359}" srcOrd="1" destOrd="0" presId="urn:microsoft.com/office/officeart/2009/3/layout/HorizontalOrganizationChart"/>
    <dgm:cxn modelId="{FE6A3BAB-D47E-48CC-9DB7-9768781F67B8}" type="presOf" srcId="{58C696A9-7465-4CD8-A22C-267CD14C310C}" destId="{BF488CD6-8FE3-4DE1-BC14-2FD735437499}" srcOrd="1" destOrd="0" presId="urn:microsoft.com/office/officeart/2009/3/layout/HorizontalOrganizationChart"/>
    <dgm:cxn modelId="{7FF92CC5-B97B-4286-9651-B6C1AB2732E9}" srcId="{C06BEAC2-ED3D-4264-89D3-E2C7C563EB11}" destId="{7186CCF6-D13F-4AD3-9421-51B6ECBE228C}" srcOrd="1" destOrd="0" parTransId="{2DCF6554-E598-47D0-8635-F53C26207FB1}" sibTransId="{DD1C65D5-6109-47CE-8E6C-01DCE0EFD517}"/>
    <dgm:cxn modelId="{1647EB87-1373-43A7-A3FE-8997556C883D}" type="presOf" srcId="{90568A61-FE9A-409F-B8FA-84C1AB4A2EE3}" destId="{DBBB2555-CD3C-4421-A021-80B24CAC915F}" srcOrd="0" destOrd="0" presId="urn:microsoft.com/office/officeart/2009/3/layout/HorizontalOrganizationChart"/>
    <dgm:cxn modelId="{0D03D433-9D96-4626-83BB-8966EDB5EDD9}" type="presOf" srcId="{F14B51CD-7964-4EA7-9C6D-21BDA85F1818}" destId="{1E221318-66C0-4336-86E5-F8CAC9C846A9}" srcOrd="0" destOrd="0" presId="urn:microsoft.com/office/officeart/2009/3/layout/HorizontalOrganizationChart"/>
    <dgm:cxn modelId="{5BC686E7-E0F6-4B15-9C58-2548C357A700}" srcId="{84275B45-B133-440E-9FD9-E05013790831}" destId="{1AB11E53-3FBF-400A-ABE3-1EA86B4E7744}" srcOrd="0" destOrd="0" parTransId="{9D8C6749-7DB6-4020-AFEE-01135F3E8B93}" sibTransId="{6B8FB7FB-CBA5-4B75-829F-656AD16E1CDE}"/>
    <dgm:cxn modelId="{DC0CE4BE-462D-4C72-AC3E-542FF880976F}" srcId="{C05AA81A-D84D-4E11-AE3C-A4AE2731A40A}" destId="{C06BEAC2-ED3D-4264-89D3-E2C7C563EB11}" srcOrd="0" destOrd="0" parTransId="{6ABE8465-6ED4-4075-BC63-47819FFE25F3}" sibTransId="{2F03F5C1-E733-410D-B771-14D98AE76E26}"/>
    <dgm:cxn modelId="{E79B8D5C-0E3A-4EA2-B0D6-905F1C7D393F}" srcId="{C06BEAC2-ED3D-4264-89D3-E2C7C563EB11}" destId="{F81BF5F1-66E1-4880-988B-ED2C3EDF8C80}" srcOrd="0" destOrd="0" parTransId="{2B2CA9B3-74D4-4168-B566-5D1F8B448D79}" sibTransId="{710AB783-11E7-4068-970F-AB9527863391}"/>
    <dgm:cxn modelId="{474401FA-9F51-4F45-875A-5E7D40148331}" type="presOf" srcId="{6405617F-E9FA-45CB-A41D-2B82F89895CC}" destId="{319A2357-DD87-4DE0-BA85-29C74CD1EEDD}" srcOrd="0" destOrd="0" presId="urn:microsoft.com/office/officeart/2009/3/layout/HorizontalOrganizationChart"/>
    <dgm:cxn modelId="{E458ABFD-19AC-460D-8DC1-2DD9A9DC6C5A}" type="presParOf" srcId="{1D720DFD-58DD-45F6-9CA9-2387A6E64C81}" destId="{4BC5A121-D69C-4EC4-BC95-0DDC257711C8}" srcOrd="0" destOrd="0" presId="urn:microsoft.com/office/officeart/2009/3/layout/HorizontalOrganizationChart"/>
    <dgm:cxn modelId="{AD46FD22-658D-4E87-A454-39D61AA10325}" type="presParOf" srcId="{4BC5A121-D69C-4EC4-BC95-0DDC257711C8}" destId="{2C37B0CE-4D4E-4CE0-893B-52B6283B935B}" srcOrd="0" destOrd="0" presId="urn:microsoft.com/office/officeart/2009/3/layout/HorizontalOrganizationChart"/>
    <dgm:cxn modelId="{79CF118E-4F23-4171-AF03-8A711BEF9627}" type="presParOf" srcId="{2C37B0CE-4D4E-4CE0-893B-52B6283B935B}" destId="{781C026E-7B2B-4C73-8616-C86679F0412F}" srcOrd="0" destOrd="0" presId="urn:microsoft.com/office/officeart/2009/3/layout/HorizontalOrganizationChart"/>
    <dgm:cxn modelId="{CBEBDC97-496F-4DC4-9967-532AC478D158}" type="presParOf" srcId="{2C37B0CE-4D4E-4CE0-893B-52B6283B935B}" destId="{8B0C2B2C-E37D-4FE9-B9B1-EA7AAE2FE0A4}" srcOrd="1" destOrd="0" presId="urn:microsoft.com/office/officeart/2009/3/layout/HorizontalOrganizationChart"/>
    <dgm:cxn modelId="{368F7DD1-0E23-43EA-BB70-C4D569F727CA}" type="presParOf" srcId="{4BC5A121-D69C-4EC4-BC95-0DDC257711C8}" destId="{30B6F869-9651-47BF-955B-CBA06D224C7E}" srcOrd="1" destOrd="0" presId="urn:microsoft.com/office/officeart/2009/3/layout/HorizontalOrganizationChart"/>
    <dgm:cxn modelId="{84F95BD7-3A5C-41AD-8206-DEDF666593ED}" type="presParOf" srcId="{30B6F869-9651-47BF-955B-CBA06D224C7E}" destId="{28CADDBD-B689-4D4F-8804-CF305419AF10}" srcOrd="0" destOrd="0" presId="urn:microsoft.com/office/officeart/2009/3/layout/HorizontalOrganizationChart"/>
    <dgm:cxn modelId="{896BBCC1-6E40-4E11-ADFC-C3824BA4D75E}" type="presParOf" srcId="{30B6F869-9651-47BF-955B-CBA06D224C7E}" destId="{8E5786E4-8B3D-4417-9B1D-593017717C27}" srcOrd="1" destOrd="0" presId="urn:microsoft.com/office/officeart/2009/3/layout/HorizontalOrganizationChart"/>
    <dgm:cxn modelId="{C0BFD1C0-6D15-4B39-971B-8EEF484B822B}" type="presParOf" srcId="{8E5786E4-8B3D-4417-9B1D-593017717C27}" destId="{70FB2C03-9E40-4A8A-9899-E8E3A52ACFD0}" srcOrd="0" destOrd="0" presId="urn:microsoft.com/office/officeart/2009/3/layout/HorizontalOrganizationChart"/>
    <dgm:cxn modelId="{C81444AC-B06B-4B8B-A6DF-3849E96C0A97}" type="presParOf" srcId="{70FB2C03-9E40-4A8A-9899-E8E3A52ACFD0}" destId="{75DFECCA-C1E7-4D7B-8265-7E2C4FC76A1B}" srcOrd="0" destOrd="0" presId="urn:microsoft.com/office/officeart/2009/3/layout/HorizontalOrganizationChart"/>
    <dgm:cxn modelId="{FF2BF977-C051-41AA-9AB3-1050955D6CA5}" type="presParOf" srcId="{70FB2C03-9E40-4A8A-9899-E8E3A52ACFD0}" destId="{B93FBA15-FA0C-4E92-9A09-3CFBBAB78555}" srcOrd="1" destOrd="0" presId="urn:microsoft.com/office/officeart/2009/3/layout/HorizontalOrganizationChart"/>
    <dgm:cxn modelId="{2679E40F-677B-4BFF-B20D-003043D98F62}" type="presParOf" srcId="{8E5786E4-8B3D-4417-9B1D-593017717C27}" destId="{DBA3F78F-FFBF-4068-98F2-E93796C4F8E6}" srcOrd="1" destOrd="0" presId="urn:microsoft.com/office/officeart/2009/3/layout/HorizontalOrganizationChart"/>
    <dgm:cxn modelId="{52C56D92-313A-4794-A1BF-1CB8E4029EB2}" type="presParOf" srcId="{8E5786E4-8B3D-4417-9B1D-593017717C27}" destId="{5A0A3DCA-4889-4127-9FCF-1DB2E1BCF1FD}" srcOrd="2" destOrd="0" presId="urn:microsoft.com/office/officeart/2009/3/layout/HorizontalOrganizationChart"/>
    <dgm:cxn modelId="{C52D95C5-D4FC-48E2-933F-1DED47BF96C8}" type="presParOf" srcId="{30B6F869-9651-47BF-955B-CBA06D224C7E}" destId="{F664D016-8AC9-4570-84A9-CFB98664EB54}" srcOrd="2" destOrd="0" presId="urn:microsoft.com/office/officeart/2009/3/layout/HorizontalOrganizationChart"/>
    <dgm:cxn modelId="{E7944077-72FC-4C33-9565-C564A001A15E}" type="presParOf" srcId="{30B6F869-9651-47BF-955B-CBA06D224C7E}" destId="{CF9E26B1-10D8-4EC2-AC17-3EE1AA81A20B}" srcOrd="3" destOrd="0" presId="urn:microsoft.com/office/officeart/2009/3/layout/HorizontalOrganizationChart"/>
    <dgm:cxn modelId="{1E5099A7-52E2-4772-BE73-78A203B1E10D}" type="presParOf" srcId="{CF9E26B1-10D8-4EC2-AC17-3EE1AA81A20B}" destId="{F5752F76-757B-4C7A-B620-CBFE8C8F5A7A}" srcOrd="0" destOrd="0" presId="urn:microsoft.com/office/officeart/2009/3/layout/HorizontalOrganizationChart"/>
    <dgm:cxn modelId="{D806ED4C-4442-4694-9C8E-1C29D5C98EF8}" type="presParOf" srcId="{F5752F76-757B-4C7A-B620-CBFE8C8F5A7A}" destId="{CFEF7488-5C28-4504-89B2-A88960D938DA}" srcOrd="0" destOrd="0" presId="urn:microsoft.com/office/officeart/2009/3/layout/HorizontalOrganizationChart"/>
    <dgm:cxn modelId="{7A76E312-A229-4EBC-80AB-F960FA962815}" type="presParOf" srcId="{F5752F76-757B-4C7A-B620-CBFE8C8F5A7A}" destId="{FD3CD8BE-E3F4-43E9-8762-19B5E6545D2A}" srcOrd="1" destOrd="0" presId="urn:microsoft.com/office/officeart/2009/3/layout/HorizontalOrganizationChart"/>
    <dgm:cxn modelId="{DD07E6A1-357E-499C-9BB1-855AF7509A6F}" type="presParOf" srcId="{CF9E26B1-10D8-4EC2-AC17-3EE1AA81A20B}" destId="{AEDF0973-8B15-4541-B7CF-0DEAA19C5B2C}" srcOrd="1" destOrd="0" presId="urn:microsoft.com/office/officeart/2009/3/layout/HorizontalOrganizationChart"/>
    <dgm:cxn modelId="{991A5D53-5767-45B5-BE6B-B843711958D9}" type="presParOf" srcId="{AEDF0973-8B15-4541-B7CF-0DEAA19C5B2C}" destId="{97BB9005-45CB-4747-97A4-13C178DB3A9B}" srcOrd="0" destOrd="0" presId="urn:microsoft.com/office/officeart/2009/3/layout/HorizontalOrganizationChart"/>
    <dgm:cxn modelId="{5313A3B1-9D99-4CB2-9999-B02F28DAA8DF}" type="presParOf" srcId="{AEDF0973-8B15-4541-B7CF-0DEAA19C5B2C}" destId="{4FEDD539-0357-4E43-AB23-65DA17F025BC}" srcOrd="1" destOrd="0" presId="urn:microsoft.com/office/officeart/2009/3/layout/HorizontalOrganizationChart"/>
    <dgm:cxn modelId="{03165EBE-1798-4A81-B03F-05AC89F47A0F}" type="presParOf" srcId="{4FEDD539-0357-4E43-AB23-65DA17F025BC}" destId="{4F252945-4C95-44F3-B6FD-B6732BCD0AB4}" srcOrd="0" destOrd="0" presId="urn:microsoft.com/office/officeart/2009/3/layout/HorizontalOrganizationChart"/>
    <dgm:cxn modelId="{0361CBE9-37AD-46C8-9721-BAF31F15B565}" type="presParOf" srcId="{4F252945-4C95-44F3-B6FD-B6732BCD0AB4}" destId="{44BCD628-0DDE-49AA-A042-FB9233CBDB84}" srcOrd="0" destOrd="0" presId="urn:microsoft.com/office/officeart/2009/3/layout/HorizontalOrganizationChart"/>
    <dgm:cxn modelId="{F1335162-94A6-493B-9FE6-2C1DDE93E843}" type="presParOf" srcId="{4F252945-4C95-44F3-B6FD-B6732BCD0AB4}" destId="{0FF570D7-D3D8-479C-A1F9-62DFEF0EA359}" srcOrd="1" destOrd="0" presId="urn:microsoft.com/office/officeart/2009/3/layout/HorizontalOrganizationChart"/>
    <dgm:cxn modelId="{1140D3E8-0A0F-434A-ABF3-A22A82DAE163}" type="presParOf" srcId="{4FEDD539-0357-4E43-AB23-65DA17F025BC}" destId="{6F4799B0-8097-47B0-B8D4-485D33E465E4}" srcOrd="1" destOrd="0" presId="urn:microsoft.com/office/officeart/2009/3/layout/HorizontalOrganizationChart"/>
    <dgm:cxn modelId="{97073A61-E48D-44EE-87CA-553400DA9EF2}" type="presParOf" srcId="{6F4799B0-8097-47B0-B8D4-485D33E465E4}" destId="{336BE7C1-ECDE-4186-80F7-B3A42D0ABFED}" srcOrd="0" destOrd="0" presId="urn:microsoft.com/office/officeart/2009/3/layout/HorizontalOrganizationChart"/>
    <dgm:cxn modelId="{8F9940BE-59DD-40A0-A652-9D1E420E0E02}" type="presParOf" srcId="{6F4799B0-8097-47B0-B8D4-485D33E465E4}" destId="{E9AB6232-79CB-42FB-BACB-05BE5EFF5600}" srcOrd="1" destOrd="0" presId="urn:microsoft.com/office/officeart/2009/3/layout/HorizontalOrganizationChart"/>
    <dgm:cxn modelId="{D71A6B4E-BE4D-4D2D-8CD9-29C5BB8C376B}" type="presParOf" srcId="{E9AB6232-79CB-42FB-BACB-05BE5EFF5600}" destId="{F2A9CC51-1F7D-4FC4-B3E5-CA9B60A6AAD9}" srcOrd="0" destOrd="0" presId="urn:microsoft.com/office/officeart/2009/3/layout/HorizontalOrganizationChart"/>
    <dgm:cxn modelId="{5549FB1A-588E-444E-B969-3A06E4239DB4}" type="presParOf" srcId="{F2A9CC51-1F7D-4FC4-B3E5-CA9B60A6AAD9}" destId="{BA7BF077-7178-4C16-839E-82DEEAED08AF}" srcOrd="0" destOrd="0" presId="urn:microsoft.com/office/officeart/2009/3/layout/HorizontalOrganizationChart"/>
    <dgm:cxn modelId="{F9C71623-5961-4E2B-BAAA-73003D4D39A4}" type="presParOf" srcId="{F2A9CC51-1F7D-4FC4-B3E5-CA9B60A6AAD9}" destId="{4DAF2384-7682-4F7A-85E2-7AD82D9F40AF}" srcOrd="1" destOrd="0" presId="urn:microsoft.com/office/officeart/2009/3/layout/HorizontalOrganizationChart"/>
    <dgm:cxn modelId="{B94A0A30-1451-4FF2-9AC9-6E6E5A50A8C8}" type="presParOf" srcId="{E9AB6232-79CB-42FB-BACB-05BE5EFF5600}" destId="{B21028BE-968C-41A5-A846-5DF648E7F236}" srcOrd="1" destOrd="0" presId="urn:microsoft.com/office/officeart/2009/3/layout/HorizontalOrganizationChart"/>
    <dgm:cxn modelId="{A33A7CBD-B3F1-4243-A8BF-B7195D136BEF}" type="presParOf" srcId="{E9AB6232-79CB-42FB-BACB-05BE5EFF5600}" destId="{9AA39B34-EC29-4FCC-9E73-28B10A6A8DC2}" srcOrd="2" destOrd="0" presId="urn:microsoft.com/office/officeart/2009/3/layout/HorizontalOrganizationChart"/>
    <dgm:cxn modelId="{B8F40055-E88F-42B8-BE84-23311B1ECC1F}" type="presParOf" srcId="{6F4799B0-8097-47B0-B8D4-485D33E465E4}" destId="{76E0A959-CD4D-47B4-8079-A52F96989F09}" srcOrd="2" destOrd="0" presId="urn:microsoft.com/office/officeart/2009/3/layout/HorizontalOrganizationChart"/>
    <dgm:cxn modelId="{F4389783-FC62-4C34-9C68-65E41D8D2C07}" type="presParOf" srcId="{6F4799B0-8097-47B0-B8D4-485D33E465E4}" destId="{86F543F6-1DEA-4BB9-A77C-E1BEBDF23F67}" srcOrd="3" destOrd="0" presId="urn:microsoft.com/office/officeart/2009/3/layout/HorizontalOrganizationChart"/>
    <dgm:cxn modelId="{A4CCD296-C084-41BE-AFC5-3199F1E42CC8}" type="presParOf" srcId="{86F543F6-1DEA-4BB9-A77C-E1BEBDF23F67}" destId="{AB3DC672-2B24-4EB7-A76F-5965BD942E0C}" srcOrd="0" destOrd="0" presId="urn:microsoft.com/office/officeart/2009/3/layout/HorizontalOrganizationChart"/>
    <dgm:cxn modelId="{3AE2EF2D-10B7-489A-A71A-62F9CD628FE1}" type="presParOf" srcId="{AB3DC672-2B24-4EB7-A76F-5965BD942E0C}" destId="{B258E7AA-FC1E-458B-A3F7-A212FF079A5A}" srcOrd="0" destOrd="0" presId="urn:microsoft.com/office/officeart/2009/3/layout/HorizontalOrganizationChart"/>
    <dgm:cxn modelId="{2117C0E2-57A8-4676-9A92-B8447CC3AEDA}" type="presParOf" srcId="{AB3DC672-2B24-4EB7-A76F-5965BD942E0C}" destId="{1F60418D-E61C-4D46-B04C-99C9A0D4D1E6}" srcOrd="1" destOrd="0" presId="urn:microsoft.com/office/officeart/2009/3/layout/HorizontalOrganizationChart"/>
    <dgm:cxn modelId="{34E28375-9986-4995-9CCC-1237522B82D2}" type="presParOf" srcId="{86F543F6-1DEA-4BB9-A77C-E1BEBDF23F67}" destId="{9E39C716-8604-49DD-9A7F-C63A02FBB6A5}" srcOrd="1" destOrd="0" presId="urn:microsoft.com/office/officeart/2009/3/layout/HorizontalOrganizationChart"/>
    <dgm:cxn modelId="{8EC47377-CD5A-4AA0-9E41-4C930152A1F2}" type="presParOf" srcId="{86F543F6-1DEA-4BB9-A77C-E1BEBDF23F67}" destId="{D1459EFE-F28A-424C-8068-DF05B6AADEAE}" srcOrd="2" destOrd="0" presId="urn:microsoft.com/office/officeart/2009/3/layout/HorizontalOrganizationChart"/>
    <dgm:cxn modelId="{E33F50AA-6285-4661-A896-26A1F6848E76}" type="presParOf" srcId="{6F4799B0-8097-47B0-B8D4-485D33E465E4}" destId="{615143A4-5815-42D5-93E1-AE32E0094048}" srcOrd="4" destOrd="0" presId="urn:microsoft.com/office/officeart/2009/3/layout/HorizontalOrganizationChart"/>
    <dgm:cxn modelId="{63961138-8A39-4473-A2FB-5B712D2970AE}" type="presParOf" srcId="{6F4799B0-8097-47B0-B8D4-485D33E465E4}" destId="{4F6A7FE1-3DF3-49AF-966D-0FF6F23E834E}" srcOrd="5" destOrd="0" presId="urn:microsoft.com/office/officeart/2009/3/layout/HorizontalOrganizationChart"/>
    <dgm:cxn modelId="{0178ACCB-3317-4664-9D7A-20936920CFEE}" type="presParOf" srcId="{4F6A7FE1-3DF3-49AF-966D-0FF6F23E834E}" destId="{158BA1B8-5CF7-4B65-B432-19203E6DA7AE}" srcOrd="0" destOrd="0" presId="urn:microsoft.com/office/officeart/2009/3/layout/HorizontalOrganizationChart"/>
    <dgm:cxn modelId="{5EFB835E-CF14-4EB4-823D-A5CA35269A5F}" type="presParOf" srcId="{158BA1B8-5CF7-4B65-B432-19203E6DA7AE}" destId="{4B37DCFF-2CE7-4A50-A64D-C45D4ED49C0B}" srcOrd="0" destOrd="0" presId="urn:microsoft.com/office/officeart/2009/3/layout/HorizontalOrganizationChart"/>
    <dgm:cxn modelId="{CEAE7161-4F4E-4B6C-9D43-AFF83EE87443}" type="presParOf" srcId="{158BA1B8-5CF7-4B65-B432-19203E6DA7AE}" destId="{BF488CD6-8FE3-4DE1-BC14-2FD735437499}" srcOrd="1" destOrd="0" presId="urn:microsoft.com/office/officeart/2009/3/layout/HorizontalOrganizationChart"/>
    <dgm:cxn modelId="{E8EB9B1B-BB2F-4A03-A57B-EA9FC2F0CC5B}" type="presParOf" srcId="{4F6A7FE1-3DF3-49AF-966D-0FF6F23E834E}" destId="{1BB4EE0F-2347-4240-8E12-25C3538A30AF}" srcOrd="1" destOrd="0" presId="urn:microsoft.com/office/officeart/2009/3/layout/HorizontalOrganizationChart"/>
    <dgm:cxn modelId="{955A4254-48B5-457B-AF31-276B491F4D8B}" type="presParOf" srcId="{4F6A7FE1-3DF3-49AF-966D-0FF6F23E834E}" destId="{449941E8-654C-457C-8D91-99CCB1E0E320}" srcOrd="2" destOrd="0" presId="urn:microsoft.com/office/officeart/2009/3/layout/HorizontalOrganizationChart"/>
    <dgm:cxn modelId="{D9B6A494-602B-4FA3-92DC-82A76CADC6AA}" type="presParOf" srcId="{4FEDD539-0357-4E43-AB23-65DA17F025BC}" destId="{68337642-7ECD-4F78-A560-F614CC34B2EE}" srcOrd="2" destOrd="0" presId="urn:microsoft.com/office/officeart/2009/3/layout/HorizontalOrganizationChart"/>
    <dgm:cxn modelId="{F3E81A86-5FB4-4826-BC8A-584FBF0743E6}" type="presParOf" srcId="{AEDF0973-8B15-4541-B7CF-0DEAA19C5B2C}" destId="{1E221318-66C0-4336-86E5-F8CAC9C846A9}" srcOrd="2" destOrd="0" presId="urn:microsoft.com/office/officeart/2009/3/layout/HorizontalOrganizationChart"/>
    <dgm:cxn modelId="{CF9F6E80-5490-4F8A-AD79-75A486974010}" type="presParOf" srcId="{AEDF0973-8B15-4541-B7CF-0DEAA19C5B2C}" destId="{933F3C0F-FD77-4D30-8C65-87DDD03A3552}" srcOrd="3" destOrd="0" presId="urn:microsoft.com/office/officeart/2009/3/layout/HorizontalOrganizationChart"/>
    <dgm:cxn modelId="{122DDB5F-97B7-491B-99CE-4CC11B7B6542}" type="presParOf" srcId="{933F3C0F-FD77-4D30-8C65-87DDD03A3552}" destId="{426DF0D1-8082-45DC-81E0-BBCE45E3C135}" srcOrd="0" destOrd="0" presId="urn:microsoft.com/office/officeart/2009/3/layout/HorizontalOrganizationChart"/>
    <dgm:cxn modelId="{F8B933DD-DDDF-4458-B7D8-A837C4C1CE7A}" type="presParOf" srcId="{426DF0D1-8082-45DC-81E0-BBCE45E3C135}" destId="{11714403-63C9-4BC7-BAA5-F89326A2C258}" srcOrd="0" destOrd="0" presId="urn:microsoft.com/office/officeart/2009/3/layout/HorizontalOrganizationChart"/>
    <dgm:cxn modelId="{5B3C22CE-39C1-4372-93D0-74E20C3D218F}" type="presParOf" srcId="{426DF0D1-8082-45DC-81E0-BBCE45E3C135}" destId="{9C906E76-003C-4220-BB66-852CE1DBB7ED}" srcOrd="1" destOrd="0" presId="urn:microsoft.com/office/officeart/2009/3/layout/HorizontalOrganizationChart"/>
    <dgm:cxn modelId="{A1B0A187-9C73-4591-951D-6068AE89286F}" type="presParOf" srcId="{933F3C0F-FD77-4D30-8C65-87DDD03A3552}" destId="{3C9C6C7A-6302-4D39-98BE-A63D8FB4F9F9}" srcOrd="1" destOrd="0" presId="urn:microsoft.com/office/officeart/2009/3/layout/HorizontalOrganizationChart"/>
    <dgm:cxn modelId="{0802FC57-CFDD-418B-B087-C6BABA1D89E2}" type="presParOf" srcId="{3C9C6C7A-6302-4D39-98BE-A63D8FB4F9F9}" destId="{0DC9E463-37CB-46FC-9A25-A73042E39AF2}" srcOrd="0" destOrd="0" presId="urn:microsoft.com/office/officeart/2009/3/layout/HorizontalOrganizationChart"/>
    <dgm:cxn modelId="{5CA30F38-6D28-4642-826C-5FFC3B53A88B}" type="presParOf" srcId="{3C9C6C7A-6302-4D39-98BE-A63D8FB4F9F9}" destId="{E33D8F9E-EC32-48C1-BC3E-C2BF667F243B}" srcOrd="1" destOrd="0" presId="urn:microsoft.com/office/officeart/2009/3/layout/HorizontalOrganizationChart"/>
    <dgm:cxn modelId="{F2EA1B13-5C78-47FB-8BBB-CDBFF3A61846}" type="presParOf" srcId="{E33D8F9E-EC32-48C1-BC3E-C2BF667F243B}" destId="{8E766305-220B-4C63-9E1E-09ED5D59E92C}" srcOrd="0" destOrd="0" presId="urn:microsoft.com/office/officeart/2009/3/layout/HorizontalOrganizationChart"/>
    <dgm:cxn modelId="{F90A870D-E712-4510-9F57-AA47BC276CAD}" type="presParOf" srcId="{8E766305-220B-4C63-9E1E-09ED5D59E92C}" destId="{DBBB2555-CD3C-4421-A021-80B24CAC915F}" srcOrd="0" destOrd="0" presId="urn:microsoft.com/office/officeart/2009/3/layout/HorizontalOrganizationChart"/>
    <dgm:cxn modelId="{8A8D7243-EF15-48EB-B0D5-B2CF0B180799}" type="presParOf" srcId="{8E766305-220B-4C63-9E1E-09ED5D59E92C}" destId="{2F3B4B48-1AFC-4A6B-96E3-35DFFC936F78}" srcOrd="1" destOrd="0" presId="urn:microsoft.com/office/officeart/2009/3/layout/HorizontalOrganizationChart"/>
    <dgm:cxn modelId="{AB0A33A3-4D69-421D-A413-CDE6AB15B4E4}" type="presParOf" srcId="{E33D8F9E-EC32-48C1-BC3E-C2BF667F243B}" destId="{BF2C42A9-D2FE-4EED-8E24-0A497C087A9B}" srcOrd="1" destOrd="0" presId="urn:microsoft.com/office/officeart/2009/3/layout/HorizontalOrganizationChart"/>
    <dgm:cxn modelId="{DE0BAF6E-6775-4497-9CD1-D8ECA9271191}" type="presParOf" srcId="{E33D8F9E-EC32-48C1-BC3E-C2BF667F243B}" destId="{29D87DD2-AFC6-4A3E-9F41-5B5D0A8CD756}" srcOrd="2" destOrd="0" presId="urn:microsoft.com/office/officeart/2009/3/layout/HorizontalOrganizationChart"/>
    <dgm:cxn modelId="{61B4D190-56BB-42C0-8823-30834E3597C1}" type="presParOf" srcId="{3C9C6C7A-6302-4D39-98BE-A63D8FB4F9F9}" destId="{8CD0CB22-7E4D-449B-BAF7-2AA121C4803C}" srcOrd="2" destOrd="0" presId="urn:microsoft.com/office/officeart/2009/3/layout/HorizontalOrganizationChart"/>
    <dgm:cxn modelId="{E3D42539-7A51-42BF-8C29-39FF826EEFE2}" type="presParOf" srcId="{3C9C6C7A-6302-4D39-98BE-A63D8FB4F9F9}" destId="{7288F1D4-1910-4082-9C91-E95FF5D2C678}" srcOrd="3" destOrd="0" presId="urn:microsoft.com/office/officeart/2009/3/layout/HorizontalOrganizationChart"/>
    <dgm:cxn modelId="{6D63B493-705D-467B-9BEF-E357B4614FDC}" type="presParOf" srcId="{7288F1D4-1910-4082-9C91-E95FF5D2C678}" destId="{23D28F41-E62C-4B01-9209-A44D1E9D52F0}" srcOrd="0" destOrd="0" presId="urn:microsoft.com/office/officeart/2009/3/layout/HorizontalOrganizationChart"/>
    <dgm:cxn modelId="{D4507038-F1B3-442D-A3CA-23FFD77A26C7}" type="presParOf" srcId="{23D28F41-E62C-4B01-9209-A44D1E9D52F0}" destId="{319A2357-DD87-4DE0-BA85-29C74CD1EEDD}" srcOrd="0" destOrd="0" presId="urn:microsoft.com/office/officeart/2009/3/layout/HorizontalOrganizationChart"/>
    <dgm:cxn modelId="{2C10BD9A-EC8F-4026-A657-0B150E09A52B}" type="presParOf" srcId="{23D28F41-E62C-4B01-9209-A44D1E9D52F0}" destId="{A0122560-9C72-4BED-8308-3E24B4218449}" srcOrd="1" destOrd="0" presId="urn:microsoft.com/office/officeart/2009/3/layout/HorizontalOrganizationChart"/>
    <dgm:cxn modelId="{F5E7D087-E6F4-43C8-84FF-AF456332044B}" type="presParOf" srcId="{7288F1D4-1910-4082-9C91-E95FF5D2C678}" destId="{C7C77E51-B653-4049-9036-C5C6D48447E4}" srcOrd="1" destOrd="0" presId="urn:microsoft.com/office/officeart/2009/3/layout/HorizontalOrganizationChart"/>
    <dgm:cxn modelId="{F2471A21-B61D-4DFA-B68A-0A8A24BC7F92}" type="presParOf" srcId="{7288F1D4-1910-4082-9C91-E95FF5D2C678}" destId="{821EACEA-902B-4DA7-B967-62BEF8621C62}" srcOrd="2" destOrd="0" presId="urn:microsoft.com/office/officeart/2009/3/layout/HorizontalOrganizationChart"/>
    <dgm:cxn modelId="{7957E44D-F6EA-4E7C-96E4-6F1218C56315}" type="presParOf" srcId="{933F3C0F-FD77-4D30-8C65-87DDD03A3552}" destId="{01A137AD-C652-41E7-AA3B-C4BE173D46D5}" srcOrd="2" destOrd="0" presId="urn:microsoft.com/office/officeart/2009/3/layout/HorizontalOrganizationChart"/>
    <dgm:cxn modelId="{99C90E40-149A-441F-B6CE-5744F7D4B174}" type="presParOf" srcId="{CF9E26B1-10D8-4EC2-AC17-3EE1AA81A20B}" destId="{B867BD8A-250C-4E83-BFF5-6DEC3BEBD9D1}" srcOrd="2" destOrd="0" presId="urn:microsoft.com/office/officeart/2009/3/layout/HorizontalOrganizationChart"/>
    <dgm:cxn modelId="{695313DD-B358-4D0B-A873-ADDDB53113FA}" type="presParOf" srcId="{4BC5A121-D69C-4EC4-BC95-0DDC257711C8}" destId="{A3602CE7-01A8-443A-8F38-42FFD8C93217}"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E575F01-D073-4C2A-9ABA-524156D97FE0}" type="doc">
      <dgm:prSet loTypeId="urn:microsoft.com/office/officeart/2005/8/layout/hierarchy1" loCatId="hierarchy" qsTypeId="urn:microsoft.com/office/officeart/2005/8/quickstyle/3d2" qsCatId="3D" csTypeId="urn:microsoft.com/office/officeart/2005/8/colors/colorful4" csCatId="colorful" phldr="1"/>
      <dgm:spPr/>
      <dgm:t>
        <a:bodyPr/>
        <a:lstStyle/>
        <a:p>
          <a:endParaRPr lang="en-IN"/>
        </a:p>
      </dgm:t>
    </dgm:pt>
    <dgm:pt modelId="{CC254205-E784-4974-8CA1-ACB12A14E107}">
      <dgm:prSet phldrT="[Text]"/>
      <dgm:spPr/>
      <dgm:t>
        <a:bodyPr/>
        <a:lstStyle/>
        <a:p>
          <a:r>
            <a:rPr lang="en-IN" dirty="0" smtClean="0"/>
            <a:t>System of Forces</a:t>
          </a:r>
          <a:endParaRPr lang="en-IN" dirty="0"/>
        </a:p>
      </dgm:t>
    </dgm:pt>
    <dgm:pt modelId="{E34BFF53-418D-427C-B32C-EC6A4E71A898}" type="parTrans" cxnId="{6CC1615D-9F09-411D-9E2D-8F5EA76E8F44}">
      <dgm:prSet/>
      <dgm:spPr/>
      <dgm:t>
        <a:bodyPr/>
        <a:lstStyle/>
        <a:p>
          <a:endParaRPr lang="en-IN"/>
        </a:p>
      </dgm:t>
    </dgm:pt>
    <dgm:pt modelId="{5295D901-1A13-478C-B5D7-E32B66206FAC}" type="sibTrans" cxnId="{6CC1615D-9F09-411D-9E2D-8F5EA76E8F44}">
      <dgm:prSet/>
      <dgm:spPr/>
      <dgm:t>
        <a:bodyPr/>
        <a:lstStyle/>
        <a:p>
          <a:endParaRPr lang="en-IN"/>
        </a:p>
      </dgm:t>
    </dgm:pt>
    <dgm:pt modelId="{45882EA6-75E8-4E9C-811D-7C8184C2AF37}">
      <dgm:prSet phldrT="[Text]"/>
      <dgm:spPr/>
      <dgm:t>
        <a:bodyPr/>
        <a:lstStyle/>
        <a:p>
          <a:r>
            <a:rPr lang="en-IN" dirty="0" smtClean="0"/>
            <a:t>Coplanar (in Plane/ 2-D)</a:t>
          </a:r>
          <a:endParaRPr lang="en-IN" dirty="0"/>
        </a:p>
      </dgm:t>
    </dgm:pt>
    <dgm:pt modelId="{AC03DE12-7305-44E9-AEB5-EB3D4DE6B394}" type="parTrans" cxnId="{2CBCEDFB-E455-4B78-9FB5-2DA185048922}">
      <dgm:prSet/>
      <dgm:spPr/>
      <dgm:t>
        <a:bodyPr/>
        <a:lstStyle/>
        <a:p>
          <a:endParaRPr lang="en-IN"/>
        </a:p>
      </dgm:t>
    </dgm:pt>
    <dgm:pt modelId="{7F5F9B74-0D64-43CA-8468-33B728267B35}" type="sibTrans" cxnId="{2CBCEDFB-E455-4B78-9FB5-2DA185048922}">
      <dgm:prSet/>
      <dgm:spPr/>
      <dgm:t>
        <a:bodyPr/>
        <a:lstStyle/>
        <a:p>
          <a:endParaRPr lang="en-IN"/>
        </a:p>
      </dgm:t>
    </dgm:pt>
    <dgm:pt modelId="{571D3A73-E834-4FA3-A2A1-9C5FCB7AB96C}">
      <dgm:prSet phldrT="[Text]"/>
      <dgm:spPr/>
      <dgm:t>
        <a:bodyPr/>
        <a:lstStyle/>
        <a:p>
          <a:r>
            <a:rPr lang="en-IN" dirty="0" smtClean="0"/>
            <a:t>Concurrent</a:t>
          </a:r>
          <a:endParaRPr lang="en-IN" dirty="0"/>
        </a:p>
      </dgm:t>
    </dgm:pt>
    <dgm:pt modelId="{F8E40738-216C-4B03-809A-D0C98718FABE}" type="parTrans" cxnId="{9A47E31E-DE85-4D7C-A489-6B7F2572F865}">
      <dgm:prSet/>
      <dgm:spPr/>
      <dgm:t>
        <a:bodyPr/>
        <a:lstStyle/>
        <a:p>
          <a:endParaRPr lang="en-IN"/>
        </a:p>
      </dgm:t>
    </dgm:pt>
    <dgm:pt modelId="{4F5F7ECA-71E4-4445-912E-C60F1E9E8C6E}" type="sibTrans" cxnId="{9A47E31E-DE85-4D7C-A489-6B7F2572F865}">
      <dgm:prSet/>
      <dgm:spPr/>
      <dgm:t>
        <a:bodyPr/>
        <a:lstStyle/>
        <a:p>
          <a:endParaRPr lang="en-IN"/>
        </a:p>
      </dgm:t>
    </dgm:pt>
    <dgm:pt modelId="{6342AF1E-B877-427F-967F-27B499E16472}">
      <dgm:prSet phldrT="[Text]"/>
      <dgm:spPr/>
      <dgm:t>
        <a:bodyPr/>
        <a:lstStyle/>
        <a:p>
          <a:r>
            <a:rPr lang="en-IN" dirty="0" smtClean="0"/>
            <a:t>Non-Concurrent</a:t>
          </a:r>
          <a:endParaRPr lang="en-IN" dirty="0"/>
        </a:p>
      </dgm:t>
    </dgm:pt>
    <dgm:pt modelId="{C2AB7510-21A2-4531-B112-B8921F77C03B}" type="parTrans" cxnId="{3AAE1DC0-394D-4051-9651-BCA75CA51F9B}">
      <dgm:prSet/>
      <dgm:spPr/>
      <dgm:t>
        <a:bodyPr/>
        <a:lstStyle/>
        <a:p>
          <a:endParaRPr lang="en-IN"/>
        </a:p>
      </dgm:t>
    </dgm:pt>
    <dgm:pt modelId="{3B366723-9B7E-46CC-961C-25C3307B22E6}" type="sibTrans" cxnId="{3AAE1DC0-394D-4051-9651-BCA75CA51F9B}">
      <dgm:prSet/>
      <dgm:spPr/>
      <dgm:t>
        <a:bodyPr/>
        <a:lstStyle/>
        <a:p>
          <a:endParaRPr lang="en-IN"/>
        </a:p>
      </dgm:t>
    </dgm:pt>
    <dgm:pt modelId="{888CA80E-A4CB-48A0-B040-122B07B9EBF9}">
      <dgm:prSet phldrT="[Text]"/>
      <dgm:spPr/>
      <dgm:t>
        <a:bodyPr/>
        <a:lstStyle/>
        <a:p>
          <a:r>
            <a:rPr lang="en-IN" dirty="0" smtClean="0"/>
            <a:t>Non-Coplanar (Space/ 3-D)</a:t>
          </a:r>
          <a:endParaRPr lang="en-IN" dirty="0"/>
        </a:p>
      </dgm:t>
    </dgm:pt>
    <dgm:pt modelId="{0D0DA533-B703-4DC9-9F62-FF6E13A81BDA}" type="parTrans" cxnId="{E2CB4E8B-5AB9-4909-87F3-27984AA7E704}">
      <dgm:prSet/>
      <dgm:spPr/>
      <dgm:t>
        <a:bodyPr/>
        <a:lstStyle/>
        <a:p>
          <a:endParaRPr lang="en-IN"/>
        </a:p>
      </dgm:t>
    </dgm:pt>
    <dgm:pt modelId="{AACB2AB4-4653-433C-81C8-EB2217901AF6}" type="sibTrans" cxnId="{E2CB4E8B-5AB9-4909-87F3-27984AA7E704}">
      <dgm:prSet/>
      <dgm:spPr/>
      <dgm:t>
        <a:bodyPr/>
        <a:lstStyle/>
        <a:p>
          <a:endParaRPr lang="en-IN"/>
        </a:p>
      </dgm:t>
    </dgm:pt>
    <dgm:pt modelId="{BA1023DE-D7DB-47B7-A17D-4B1FBB2B5577}">
      <dgm:prSet phldrT="[Text]"/>
      <dgm:spPr/>
      <dgm:t>
        <a:bodyPr/>
        <a:lstStyle/>
        <a:p>
          <a:r>
            <a:rPr lang="en-IN" dirty="0" smtClean="0"/>
            <a:t>Concurrent</a:t>
          </a:r>
          <a:endParaRPr lang="en-IN" dirty="0"/>
        </a:p>
      </dgm:t>
    </dgm:pt>
    <dgm:pt modelId="{3AE4B2FE-950B-43B1-AD84-04F15D58947E}" type="parTrans" cxnId="{28D5C29B-37C0-4FEF-A86F-C4A7F1EEF010}">
      <dgm:prSet/>
      <dgm:spPr/>
      <dgm:t>
        <a:bodyPr/>
        <a:lstStyle/>
        <a:p>
          <a:endParaRPr lang="en-IN"/>
        </a:p>
      </dgm:t>
    </dgm:pt>
    <dgm:pt modelId="{60EFD5BC-1A9E-44A8-A91B-519B4706F9CA}" type="sibTrans" cxnId="{28D5C29B-37C0-4FEF-A86F-C4A7F1EEF010}">
      <dgm:prSet/>
      <dgm:spPr/>
      <dgm:t>
        <a:bodyPr/>
        <a:lstStyle/>
        <a:p>
          <a:endParaRPr lang="en-IN"/>
        </a:p>
      </dgm:t>
    </dgm:pt>
    <dgm:pt modelId="{9413EF12-86E5-4FE4-A358-F1C120C17C1A}">
      <dgm:prSet/>
      <dgm:spPr/>
      <dgm:t>
        <a:bodyPr/>
        <a:lstStyle/>
        <a:p>
          <a:r>
            <a:rPr lang="en-IN" dirty="0" smtClean="0"/>
            <a:t>Non-Concurrent</a:t>
          </a:r>
          <a:endParaRPr lang="en-IN" dirty="0"/>
        </a:p>
      </dgm:t>
    </dgm:pt>
    <dgm:pt modelId="{D5E91A28-123F-4DB1-B8E2-4B622BD8D5EF}" type="parTrans" cxnId="{B4791FA1-21FA-4C37-9A7B-064C179E7E60}">
      <dgm:prSet/>
      <dgm:spPr/>
      <dgm:t>
        <a:bodyPr/>
        <a:lstStyle/>
        <a:p>
          <a:endParaRPr lang="en-IN"/>
        </a:p>
      </dgm:t>
    </dgm:pt>
    <dgm:pt modelId="{5687864C-CD5B-454A-8346-E87A49EA49CF}" type="sibTrans" cxnId="{B4791FA1-21FA-4C37-9A7B-064C179E7E60}">
      <dgm:prSet/>
      <dgm:spPr/>
      <dgm:t>
        <a:bodyPr/>
        <a:lstStyle/>
        <a:p>
          <a:endParaRPr lang="en-IN"/>
        </a:p>
      </dgm:t>
    </dgm:pt>
    <dgm:pt modelId="{9CED8357-C212-4D7F-AFA0-E8F748717D33}">
      <dgm:prSet/>
      <dgm:spPr/>
      <dgm:t>
        <a:bodyPr/>
        <a:lstStyle/>
        <a:p>
          <a:r>
            <a:rPr lang="en-IN" dirty="0" smtClean="0"/>
            <a:t>Parallel</a:t>
          </a:r>
          <a:endParaRPr lang="en-IN" dirty="0"/>
        </a:p>
      </dgm:t>
    </dgm:pt>
    <dgm:pt modelId="{73A98F08-8D2D-4439-804A-BCF3D75369B9}" type="parTrans" cxnId="{9DC704A3-6495-4423-8C94-229B2BEF2064}">
      <dgm:prSet/>
      <dgm:spPr/>
      <dgm:t>
        <a:bodyPr/>
        <a:lstStyle/>
        <a:p>
          <a:endParaRPr lang="en-IN"/>
        </a:p>
      </dgm:t>
    </dgm:pt>
    <dgm:pt modelId="{F5CD7DA5-BEE3-4216-8C91-48BC1FC813A0}" type="sibTrans" cxnId="{9DC704A3-6495-4423-8C94-229B2BEF2064}">
      <dgm:prSet/>
      <dgm:spPr/>
      <dgm:t>
        <a:bodyPr/>
        <a:lstStyle/>
        <a:p>
          <a:endParaRPr lang="en-IN"/>
        </a:p>
      </dgm:t>
    </dgm:pt>
    <dgm:pt modelId="{33C98E8F-A3A4-41B5-A5C0-412CDAC5A9C7}">
      <dgm:prSet/>
      <dgm:spPr/>
      <dgm:t>
        <a:bodyPr/>
        <a:lstStyle/>
        <a:p>
          <a:r>
            <a:rPr lang="en-IN" dirty="0" smtClean="0"/>
            <a:t>General</a:t>
          </a:r>
          <a:endParaRPr lang="en-IN" dirty="0"/>
        </a:p>
      </dgm:t>
    </dgm:pt>
    <dgm:pt modelId="{E9FE233B-E857-4455-9350-4712D3365A8A}" type="parTrans" cxnId="{CA3D5F76-2A46-4F04-A9B7-BAF52C142089}">
      <dgm:prSet/>
      <dgm:spPr/>
      <dgm:t>
        <a:bodyPr/>
        <a:lstStyle/>
        <a:p>
          <a:endParaRPr lang="en-IN"/>
        </a:p>
      </dgm:t>
    </dgm:pt>
    <dgm:pt modelId="{E3F8C57C-F08D-4CE0-AB14-3B273660761C}" type="sibTrans" cxnId="{CA3D5F76-2A46-4F04-A9B7-BAF52C142089}">
      <dgm:prSet/>
      <dgm:spPr/>
      <dgm:t>
        <a:bodyPr/>
        <a:lstStyle/>
        <a:p>
          <a:endParaRPr lang="en-IN"/>
        </a:p>
      </dgm:t>
    </dgm:pt>
    <dgm:pt modelId="{5D0F9608-D3C1-45CA-9ED9-020BDCAB8D1C}">
      <dgm:prSet/>
      <dgm:spPr/>
      <dgm:t>
        <a:bodyPr/>
        <a:lstStyle/>
        <a:p>
          <a:r>
            <a:rPr lang="en-IN" dirty="0" smtClean="0"/>
            <a:t>Parallel</a:t>
          </a:r>
          <a:endParaRPr lang="en-IN" dirty="0"/>
        </a:p>
      </dgm:t>
    </dgm:pt>
    <dgm:pt modelId="{F9FE560F-545B-4FF8-A172-53F85CD3ED96}" type="parTrans" cxnId="{ABD0BFCA-24AA-499B-9929-FD4056CF821E}">
      <dgm:prSet/>
      <dgm:spPr/>
      <dgm:t>
        <a:bodyPr/>
        <a:lstStyle/>
        <a:p>
          <a:endParaRPr lang="en-IN"/>
        </a:p>
      </dgm:t>
    </dgm:pt>
    <dgm:pt modelId="{DF194E13-5471-4884-BCD7-9A320799D957}" type="sibTrans" cxnId="{ABD0BFCA-24AA-499B-9929-FD4056CF821E}">
      <dgm:prSet/>
      <dgm:spPr/>
      <dgm:t>
        <a:bodyPr/>
        <a:lstStyle/>
        <a:p>
          <a:endParaRPr lang="en-IN"/>
        </a:p>
      </dgm:t>
    </dgm:pt>
    <dgm:pt modelId="{3058FFCA-29DD-4FF0-9BA7-ECDE873D81A2}">
      <dgm:prSet/>
      <dgm:spPr/>
      <dgm:t>
        <a:bodyPr/>
        <a:lstStyle/>
        <a:p>
          <a:r>
            <a:rPr lang="en-IN" dirty="0" smtClean="0"/>
            <a:t>General</a:t>
          </a:r>
          <a:endParaRPr lang="en-IN" dirty="0"/>
        </a:p>
      </dgm:t>
    </dgm:pt>
    <dgm:pt modelId="{E8F88BA1-197B-421A-8A27-F482306008EB}" type="parTrans" cxnId="{1E7A9747-A005-4544-A943-D95624107FB4}">
      <dgm:prSet/>
      <dgm:spPr/>
      <dgm:t>
        <a:bodyPr/>
        <a:lstStyle/>
        <a:p>
          <a:endParaRPr lang="en-IN"/>
        </a:p>
      </dgm:t>
    </dgm:pt>
    <dgm:pt modelId="{90876ED5-974D-4932-BEB2-1575D5B7B271}" type="sibTrans" cxnId="{1E7A9747-A005-4544-A943-D95624107FB4}">
      <dgm:prSet/>
      <dgm:spPr/>
      <dgm:t>
        <a:bodyPr/>
        <a:lstStyle/>
        <a:p>
          <a:endParaRPr lang="en-IN"/>
        </a:p>
      </dgm:t>
    </dgm:pt>
    <dgm:pt modelId="{17362965-220F-4D16-BF6B-DD3988B86C97}" type="pres">
      <dgm:prSet presAssocID="{7E575F01-D073-4C2A-9ABA-524156D97FE0}" presName="hierChild1" presStyleCnt="0">
        <dgm:presLayoutVars>
          <dgm:chPref val="1"/>
          <dgm:dir/>
          <dgm:animOne val="branch"/>
          <dgm:animLvl val="lvl"/>
          <dgm:resizeHandles/>
        </dgm:presLayoutVars>
      </dgm:prSet>
      <dgm:spPr/>
      <dgm:t>
        <a:bodyPr/>
        <a:lstStyle/>
        <a:p>
          <a:endParaRPr lang="en-IN"/>
        </a:p>
      </dgm:t>
    </dgm:pt>
    <dgm:pt modelId="{F501CBEE-C622-4941-94EF-096F263F73CB}" type="pres">
      <dgm:prSet presAssocID="{CC254205-E784-4974-8CA1-ACB12A14E107}" presName="hierRoot1" presStyleCnt="0"/>
      <dgm:spPr/>
    </dgm:pt>
    <dgm:pt modelId="{FE4319DC-B745-484F-AB73-AAC649886385}" type="pres">
      <dgm:prSet presAssocID="{CC254205-E784-4974-8CA1-ACB12A14E107}" presName="composite" presStyleCnt="0"/>
      <dgm:spPr/>
    </dgm:pt>
    <dgm:pt modelId="{7F4539F6-67E2-42EB-87AF-E9756C74A8A4}" type="pres">
      <dgm:prSet presAssocID="{CC254205-E784-4974-8CA1-ACB12A14E107}" presName="background" presStyleLbl="node0" presStyleIdx="0" presStyleCnt="1"/>
      <dgm:spPr/>
    </dgm:pt>
    <dgm:pt modelId="{F9363D2A-2256-45EB-B736-8ED86FCF5E44}" type="pres">
      <dgm:prSet presAssocID="{CC254205-E784-4974-8CA1-ACB12A14E107}" presName="text" presStyleLbl="fgAcc0" presStyleIdx="0" presStyleCnt="1">
        <dgm:presLayoutVars>
          <dgm:chPref val="3"/>
        </dgm:presLayoutVars>
      </dgm:prSet>
      <dgm:spPr/>
      <dgm:t>
        <a:bodyPr/>
        <a:lstStyle/>
        <a:p>
          <a:endParaRPr lang="en-IN"/>
        </a:p>
      </dgm:t>
    </dgm:pt>
    <dgm:pt modelId="{338176DB-D142-4945-B973-344410CC433D}" type="pres">
      <dgm:prSet presAssocID="{CC254205-E784-4974-8CA1-ACB12A14E107}" presName="hierChild2" presStyleCnt="0"/>
      <dgm:spPr/>
    </dgm:pt>
    <dgm:pt modelId="{C772383B-2E66-4C66-A877-EBF4148D77C8}" type="pres">
      <dgm:prSet presAssocID="{AC03DE12-7305-44E9-AEB5-EB3D4DE6B394}" presName="Name10" presStyleLbl="parChTrans1D2" presStyleIdx="0" presStyleCnt="2"/>
      <dgm:spPr/>
      <dgm:t>
        <a:bodyPr/>
        <a:lstStyle/>
        <a:p>
          <a:endParaRPr lang="en-IN"/>
        </a:p>
      </dgm:t>
    </dgm:pt>
    <dgm:pt modelId="{B3A1C753-8CDE-47B8-A95C-8F6348AC7F89}" type="pres">
      <dgm:prSet presAssocID="{45882EA6-75E8-4E9C-811D-7C8184C2AF37}" presName="hierRoot2" presStyleCnt="0"/>
      <dgm:spPr/>
    </dgm:pt>
    <dgm:pt modelId="{B54B255E-72EC-4B7C-B7B7-B7CE58B2AF38}" type="pres">
      <dgm:prSet presAssocID="{45882EA6-75E8-4E9C-811D-7C8184C2AF37}" presName="composite2" presStyleCnt="0"/>
      <dgm:spPr/>
    </dgm:pt>
    <dgm:pt modelId="{9B032DFF-2AEE-4B73-A887-9C36404FE0D9}" type="pres">
      <dgm:prSet presAssocID="{45882EA6-75E8-4E9C-811D-7C8184C2AF37}" presName="background2" presStyleLbl="node2" presStyleIdx="0" presStyleCnt="2"/>
      <dgm:spPr/>
    </dgm:pt>
    <dgm:pt modelId="{2F052DD7-1315-4182-92E6-A46607D837A2}" type="pres">
      <dgm:prSet presAssocID="{45882EA6-75E8-4E9C-811D-7C8184C2AF37}" presName="text2" presStyleLbl="fgAcc2" presStyleIdx="0" presStyleCnt="2">
        <dgm:presLayoutVars>
          <dgm:chPref val="3"/>
        </dgm:presLayoutVars>
      </dgm:prSet>
      <dgm:spPr/>
      <dgm:t>
        <a:bodyPr/>
        <a:lstStyle/>
        <a:p>
          <a:endParaRPr lang="en-IN"/>
        </a:p>
      </dgm:t>
    </dgm:pt>
    <dgm:pt modelId="{F57CE4BD-B0B5-47A6-A752-168440664534}" type="pres">
      <dgm:prSet presAssocID="{45882EA6-75E8-4E9C-811D-7C8184C2AF37}" presName="hierChild3" presStyleCnt="0"/>
      <dgm:spPr/>
    </dgm:pt>
    <dgm:pt modelId="{630CB714-31F6-4C80-8BCF-F7119F1E9E36}" type="pres">
      <dgm:prSet presAssocID="{F8E40738-216C-4B03-809A-D0C98718FABE}" presName="Name17" presStyleLbl="parChTrans1D3" presStyleIdx="0" presStyleCnt="4"/>
      <dgm:spPr/>
      <dgm:t>
        <a:bodyPr/>
        <a:lstStyle/>
        <a:p>
          <a:endParaRPr lang="en-IN"/>
        </a:p>
      </dgm:t>
    </dgm:pt>
    <dgm:pt modelId="{60145B70-A867-4630-B51B-F3D607E73E0A}" type="pres">
      <dgm:prSet presAssocID="{571D3A73-E834-4FA3-A2A1-9C5FCB7AB96C}" presName="hierRoot3" presStyleCnt="0"/>
      <dgm:spPr/>
    </dgm:pt>
    <dgm:pt modelId="{97007521-A8F6-46D3-86AB-ABEB532D731F}" type="pres">
      <dgm:prSet presAssocID="{571D3A73-E834-4FA3-A2A1-9C5FCB7AB96C}" presName="composite3" presStyleCnt="0"/>
      <dgm:spPr/>
    </dgm:pt>
    <dgm:pt modelId="{F73C6244-FE80-4F29-B14A-EA3026293C73}" type="pres">
      <dgm:prSet presAssocID="{571D3A73-E834-4FA3-A2A1-9C5FCB7AB96C}" presName="background3" presStyleLbl="node3" presStyleIdx="0" presStyleCnt="4"/>
      <dgm:spPr/>
    </dgm:pt>
    <dgm:pt modelId="{D1514B13-F3E8-4C40-8AD2-4EA2B7595630}" type="pres">
      <dgm:prSet presAssocID="{571D3A73-E834-4FA3-A2A1-9C5FCB7AB96C}" presName="text3" presStyleLbl="fgAcc3" presStyleIdx="0" presStyleCnt="4">
        <dgm:presLayoutVars>
          <dgm:chPref val="3"/>
        </dgm:presLayoutVars>
      </dgm:prSet>
      <dgm:spPr/>
      <dgm:t>
        <a:bodyPr/>
        <a:lstStyle/>
        <a:p>
          <a:endParaRPr lang="en-IN"/>
        </a:p>
      </dgm:t>
    </dgm:pt>
    <dgm:pt modelId="{1BE0EE34-8512-4C9A-BC04-0A556FF59D1C}" type="pres">
      <dgm:prSet presAssocID="{571D3A73-E834-4FA3-A2A1-9C5FCB7AB96C}" presName="hierChild4" presStyleCnt="0"/>
      <dgm:spPr/>
    </dgm:pt>
    <dgm:pt modelId="{7EBE16FB-DA8B-4996-A139-8618D19BFF23}" type="pres">
      <dgm:prSet presAssocID="{C2AB7510-21A2-4531-B112-B8921F77C03B}" presName="Name17" presStyleLbl="parChTrans1D3" presStyleIdx="1" presStyleCnt="4"/>
      <dgm:spPr/>
      <dgm:t>
        <a:bodyPr/>
        <a:lstStyle/>
        <a:p>
          <a:endParaRPr lang="en-IN"/>
        </a:p>
      </dgm:t>
    </dgm:pt>
    <dgm:pt modelId="{8874C745-D437-403A-B8E5-86F3041CE08E}" type="pres">
      <dgm:prSet presAssocID="{6342AF1E-B877-427F-967F-27B499E16472}" presName="hierRoot3" presStyleCnt="0"/>
      <dgm:spPr/>
    </dgm:pt>
    <dgm:pt modelId="{FADB5FD6-3FBB-4D64-BCA1-26F1C15582A5}" type="pres">
      <dgm:prSet presAssocID="{6342AF1E-B877-427F-967F-27B499E16472}" presName="composite3" presStyleCnt="0"/>
      <dgm:spPr/>
    </dgm:pt>
    <dgm:pt modelId="{2A154B6A-4B58-4DA6-B22A-D6E2E1BEED56}" type="pres">
      <dgm:prSet presAssocID="{6342AF1E-B877-427F-967F-27B499E16472}" presName="background3" presStyleLbl="node3" presStyleIdx="1" presStyleCnt="4"/>
      <dgm:spPr/>
    </dgm:pt>
    <dgm:pt modelId="{8D741FAA-F268-409E-ABFA-BC25664FA81B}" type="pres">
      <dgm:prSet presAssocID="{6342AF1E-B877-427F-967F-27B499E16472}" presName="text3" presStyleLbl="fgAcc3" presStyleIdx="1" presStyleCnt="4">
        <dgm:presLayoutVars>
          <dgm:chPref val="3"/>
        </dgm:presLayoutVars>
      </dgm:prSet>
      <dgm:spPr/>
      <dgm:t>
        <a:bodyPr/>
        <a:lstStyle/>
        <a:p>
          <a:endParaRPr lang="en-IN"/>
        </a:p>
      </dgm:t>
    </dgm:pt>
    <dgm:pt modelId="{41D0F8C7-1397-498F-872F-62EBA2CC0E35}" type="pres">
      <dgm:prSet presAssocID="{6342AF1E-B877-427F-967F-27B499E16472}" presName="hierChild4" presStyleCnt="0"/>
      <dgm:spPr/>
    </dgm:pt>
    <dgm:pt modelId="{FC55F656-E3F5-4A27-AEE0-E668206CBFCC}" type="pres">
      <dgm:prSet presAssocID="{73A98F08-8D2D-4439-804A-BCF3D75369B9}" presName="Name23" presStyleLbl="parChTrans1D4" presStyleIdx="0" presStyleCnt="4"/>
      <dgm:spPr/>
      <dgm:t>
        <a:bodyPr/>
        <a:lstStyle/>
        <a:p>
          <a:endParaRPr lang="en-IN"/>
        </a:p>
      </dgm:t>
    </dgm:pt>
    <dgm:pt modelId="{2474A9EE-EF7D-47A6-8AAB-0A7109B19D62}" type="pres">
      <dgm:prSet presAssocID="{9CED8357-C212-4D7F-AFA0-E8F748717D33}" presName="hierRoot4" presStyleCnt="0"/>
      <dgm:spPr/>
    </dgm:pt>
    <dgm:pt modelId="{21ADB3D3-20AE-470C-8258-5A02B95CA242}" type="pres">
      <dgm:prSet presAssocID="{9CED8357-C212-4D7F-AFA0-E8F748717D33}" presName="composite4" presStyleCnt="0"/>
      <dgm:spPr/>
    </dgm:pt>
    <dgm:pt modelId="{BD998CB0-B388-4019-85EB-B00C0D967934}" type="pres">
      <dgm:prSet presAssocID="{9CED8357-C212-4D7F-AFA0-E8F748717D33}" presName="background4" presStyleLbl="node4" presStyleIdx="0" presStyleCnt="4"/>
      <dgm:spPr/>
    </dgm:pt>
    <dgm:pt modelId="{C482BC04-1576-4FB6-B847-233B64F66C72}" type="pres">
      <dgm:prSet presAssocID="{9CED8357-C212-4D7F-AFA0-E8F748717D33}" presName="text4" presStyleLbl="fgAcc4" presStyleIdx="0" presStyleCnt="4">
        <dgm:presLayoutVars>
          <dgm:chPref val="3"/>
        </dgm:presLayoutVars>
      </dgm:prSet>
      <dgm:spPr/>
      <dgm:t>
        <a:bodyPr/>
        <a:lstStyle/>
        <a:p>
          <a:endParaRPr lang="en-IN"/>
        </a:p>
      </dgm:t>
    </dgm:pt>
    <dgm:pt modelId="{5B49082C-9F49-4E0B-B361-6F7AE7D98881}" type="pres">
      <dgm:prSet presAssocID="{9CED8357-C212-4D7F-AFA0-E8F748717D33}" presName="hierChild5" presStyleCnt="0"/>
      <dgm:spPr/>
    </dgm:pt>
    <dgm:pt modelId="{187EF313-6DE8-47AC-8633-F1FF17F9EF5F}" type="pres">
      <dgm:prSet presAssocID="{E9FE233B-E857-4455-9350-4712D3365A8A}" presName="Name23" presStyleLbl="parChTrans1D4" presStyleIdx="1" presStyleCnt="4"/>
      <dgm:spPr/>
      <dgm:t>
        <a:bodyPr/>
        <a:lstStyle/>
        <a:p>
          <a:endParaRPr lang="en-IN"/>
        </a:p>
      </dgm:t>
    </dgm:pt>
    <dgm:pt modelId="{0A2CB289-38D2-4BB9-B5FD-044A2C5B76AF}" type="pres">
      <dgm:prSet presAssocID="{33C98E8F-A3A4-41B5-A5C0-412CDAC5A9C7}" presName="hierRoot4" presStyleCnt="0"/>
      <dgm:spPr/>
    </dgm:pt>
    <dgm:pt modelId="{E6843D51-BAC3-4387-9B7F-58683AAFCE1C}" type="pres">
      <dgm:prSet presAssocID="{33C98E8F-A3A4-41B5-A5C0-412CDAC5A9C7}" presName="composite4" presStyleCnt="0"/>
      <dgm:spPr/>
    </dgm:pt>
    <dgm:pt modelId="{9696757E-24FD-4F01-9EE5-97D007EA43C8}" type="pres">
      <dgm:prSet presAssocID="{33C98E8F-A3A4-41B5-A5C0-412CDAC5A9C7}" presName="background4" presStyleLbl="node4" presStyleIdx="1" presStyleCnt="4"/>
      <dgm:spPr/>
    </dgm:pt>
    <dgm:pt modelId="{FFB2B1F2-7B33-4F7E-9F34-A4DD6CC0D5D4}" type="pres">
      <dgm:prSet presAssocID="{33C98E8F-A3A4-41B5-A5C0-412CDAC5A9C7}" presName="text4" presStyleLbl="fgAcc4" presStyleIdx="1" presStyleCnt="4">
        <dgm:presLayoutVars>
          <dgm:chPref val="3"/>
        </dgm:presLayoutVars>
      </dgm:prSet>
      <dgm:spPr/>
      <dgm:t>
        <a:bodyPr/>
        <a:lstStyle/>
        <a:p>
          <a:endParaRPr lang="en-IN"/>
        </a:p>
      </dgm:t>
    </dgm:pt>
    <dgm:pt modelId="{2760BF1F-D1BB-488F-9FB2-452D5DB05EC9}" type="pres">
      <dgm:prSet presAssocID="{33C98E8F-A3A4-41B5-A5C0-412CDAC5A9C7}" presName="hierChild5" presStyleCnt="0"/>
      <dgm:spPr/>
    </dgm:pt>
    <dgm:pt modelId="{FA03299C-5140-466E-9B80-ED35F0406999}" type="pres">
      <dgm:prSet presAssocID="{0D0DA533-B703-4DC9-9F62-FF6E13A81BDA}" presName="Name10" presStyleLbl="parChTrans1D2" presStyleIdx="1" presStyleCnt="2"/>
      <dgm:spPr/>
      <dgm:t>
        <a:bodyPr/>
        <a:lstStyle/>
        <a:p>
          <a:endParaRPr lang="en-IN"/>
        </a:p>
      </dgm:t>
    </dgm:pt>
    <dgm:pt modelId="{E83BF48B-E43A-412A-9A83-CE600CE8A95D}" type="pres">
      <dgm:prSet presAssocID="{888CA80E-A4CB-48A0-B040-122B07B9EBF9}" presName="hierRoot2" presStyleCnt="0"/>
      <dgm:spPr/>
    </dgm:pt>
    <dgm:pt modelId="{D05EEA65-C517-41FB-8D9C-3406F5494D3F}" type="pres">
      <dgm:prSet presAssocID="{888CA80E-A4CB-48A0-B040-122B07B9EBF9}" presName="composite2" presStyleCnt="0"/>
      <dgm:spPr/>
    </dgm:pt>
    <dgm:pt modelId="{C3B551D9-6FAC-4140-A422-FF40E73A88CF}" type="pres">
      <dgm:prSet presAssocID="{888CA80E-A4CB-48A0-B040-122B07B9EBF9}" presName="background2" presStyleLbl="node2" presStyleIdx="1" presStyleCnt="2"/>
      <dgm:spPr/>
    </dgm:pt>
    <dgm:pt modelId="{D8839A82-02F1-4552-82A7-3AB79C2C62B7}" type="pres">
      <dgm:prSet presAssocID="{888CA80E-A4CB-48A0-B040-122B07B9EBF9}" presName="text2" presStyleLbl="fgAcc2" presStyleIdx="1" presStyleCnt="2" custLinFactNeighborX="-3748">
        <dgm:presLayoutVars>
          <dgm:chPref val="3"/>
        </dgm:presLayoutVars>
      </dgm:prSet>
      <dgm:spPr/>
      <dgm:t>
        <a:bodyPr/>
        <a:lstStyle/>
        <a:p>
          <a:endParaRPr lang="en-IN"/>
        </a:p>
      </dgm:t>
    </dgm:pt>
    <dgm:pt modelId="{36FC3460-99BB-4B8F-8A0C-C8D2B599BD90}" type="pres">
      <dgm:prSet presAssocID="{888CA80E-A4CB-48A0-B040-122B07B9EBF9}" presName="hierChild3" presStyleCnt="0"/>
      <dgm:spPr/>
    </dgm:pt>
    <dgm:pt modelId="{AD6B8CB3-F78A-4700-84D5-EE22D7EDE293}" type="pres">
      <dgm:prSet presAssocID="{3AE4B2FE-950B-43B1-AD84-04F15D58947E}" presName="Name17" presStyleLbl="parChTrans1D3" presStyleIdx="2" presStyleCnt="4"/>
      <dgm:spPr/>
      <dgm:t>
        <a:bodyPr/>
        <a:lstStyle/>
        <a:p>
          <a:endParaRPr lang="en-IN"/>
        </a:p>
      </dgm:t>
    </dgm:pt>
    <dgm:pt modelId="{9836821D-D4C7-478F-B842-C18DF3EBCBAB}" type="pres">
      <dgm:prSet presAssocID="{BA1023DE-D7DB-47B7-A17D-4B1FBB2B5577}" presName="hierRoot3" presStyleCnt="0"/>
      <dgm:spPr/>
    </dgm:pt>
    <dgm:pt modelId="{E545AFC9-BAEF-4B85-8CE5-0AF0C5EDA5DC}" type="pres">
      <dgm:prSet presAssocID="{BA1023DE-D7DB-47B7-A17D-4B1FBB2B5577}" presName="composite3" presStyleCnt="0"/>
      <dgm:spPr/>
    </dgm:pt>
    <dgm:pt modelId="{09484F6F-D55E-43F7-9143-D599EE401361}" type="pres">
      <dgm:prSet presAssocID="{BA1023DE-D7DB-47B7-A17D-4B1FBB2B5577}" presName="background3" presStyleLbl="node3" presStyleIdx="2" presStyleCnt="4"/>
      <dgm:spPr/>
    </dgm:pt>
    <dgm:pt modelId="{0B14D811-FB32-44CC-B22E-2A83FADA05B7}" type="pres">
      <dgm:prSet presAssocID="{BA1023DE-D7DB-47B7-A17D-4B1FBB2B5577}" presName="text3" presStyleLbl="fgAcc3" presStyleIdx="2" presStyleCnt="4">
        <dgm:presLayoutVars>
          <dgm:chPref val="3"/>
        </dgm:presLayoutVars>
      </dgm:prSet>
      <dgm:spPr/>
      <dgm:t>
        <a:bodyPr/>
        <a:lstStyle/>
        <a:p>
          <a:endParaRPr lang="en-IN"/>
        </a:p>
      </dgm:t>
    </dgm:pt>
    <dgm:pt modelId="{019A849C-770B-4D33-9650-40CAAF6971A9}" type="pres">
      <dgm:prSet presAssocID="{BA1023DE-D7DB-47B7-A17D-4B1FBB2B5577}" presName="hierChild4" presStyleCnt="0"/>
      <dgm:spPr/>
    </dgm:pt>
    <dgm:pt modelId="{BF0B646D-6903-4304-B50B-162163A60311}" type="pres">
      <dgm:prSet presAssocID="{D5E91A28-123F-4DB1-B8E2-4B622BD8D5EF}" presName="Name17" presStyleLbl="parChTrans1D3" presStyleIdx="3" presStyleCnt="4"/>
      <dgm:spPr/>
      <dgm:t>
        <a:bodyPr/>
        <a:lstStyle/>
        <a:p>
          <a:endParaRPr lang="en-IN"/>
        </a:p>
      </dgm:t>
    </dgm:pt>
    <dgm:pt modelId="{8F8FA060-E040-437F-9EA7-043180F97F37}" type="pres">
      <dgm:prSet presAssocID="{9413EF12-86E5-4FE4-A358-F1C120C17C1A}" presName="hierRoot3" presStyleCnt="0"/>
      <dgm:spPr/>
    </dgm:pt>
    <dgm:pt modelId="{8C141308-8E50-41D8-AFEA-BB0D0617B170}" type="pres">
      <dgm:prSet presAssocID="{9413EF12-86E5-4FE4-A358-F1C120C17C1A}" presName="composite3" presStyleCnt="0"/>
      <dgm:spPr/>
    </dgm:pt>
    <dgm:pt modelId="{EC31C6CC-29D6-49D0-BCAD-F5610AC6D221}" type="pres">
      <dgm:prSet presAssocID="{9413EF12-86E5-4FE4-A358-F1C120C17C1A}" presName="background3" presStyleLbl="node3" presStyleIdx="3" presStyleCnt="4"/>
      <dgm:spPr/>
    </dgm:pt>
    <dgm:pt modelId="{6EF6B758-6E7A-4D51-B89B-714F3AB46DEF}" type="pres">
      <dgm:prSet presAssocID="{9413EF12-86E5-4FE4-A358-F1C120C17C1A}" presName="text3" presStyleLbl="fgAcc3" presStyleIdx="3" presStyleCnt="4">
        <dgm:presLayoutVars>
          <dgm:chPref val="3"/>
        </dgm:presLayoutVars>
      </dgm:prSet>
      <dgm:spPr/>
      <dgm:t>
        <a:bodyPr/>
        <a:lstStyle/>
        <a:p>
          <a:endParaRPr lang="en-IN"/>
        </a:p>
      </dgm:t>
    </dgm:pt>
    <dgm:pt modelId="{C372DB1E-D628-49AD-AB21-03F31D2C9563}" type="pres">
      <dgm:prSet presAssocID="{9413EF12-86E5-4FE4-A358-F1C120C17C1A}" presName="hierChild4" presStyleCnt="0"/>
      <dgm:spPr/>
    </dgm:pt>
    <dgm:pt modelId="{19107C77-121D-44C4-AEC3-397172066B1F}" type="pres">
      <dgm:prSet presAssocID="{F9FE560F-545B-4FF8-A172-53F85CD3ED96}" presName="Name23" presStyleLbl="parChTrans1D4" presStyleIdx="2" presStyleCnt="4"/>
      <dgm:spPr/>
      <dgm:t>
        <a:bodyPr/>
        <a:lstStyle/>
        <a:p>
          <a:endParaRPr lang="en-IN"/>
        </a:p>
      </dgm:t>
    </dgm:pt>
    <dgm:pt modelId="{E0EF87D2-8612-43F5-9290-6945F6B05ABC}" type="pres">
      <dgm:prSet presAssocID="{5D0F9608-D3C1-45CA-9ED9-020BDCAB8D1C}" presName="hierRoot4" presStyleCnt="0"/>
      <dgm:spPr/>
    </dgm:pt>
    <dgm:pt modelId="{6119F2A6-6055-4C0B-9C33-C8F3471CE333}" type="pres">
      <dgm:prSet presAssocID="{5D0F9608-D3C1-45CA-9ED9-020BDCAB8D1C}" presName="composite4" presStyleCnt="0"/>
      <dgm:spPr/>
    </dgm:pt>
    <dgm:pt modelId="{552D8E7C-575D-4772-BC27-7BFFEEF243A0}" type="pres">
      <dgm:prSet presAssocID="{5D0F9608-D3C1-45CA-9ED9-020BDCAB8D1C}" presName="background4" presStyleLbl="node4" presStyleIdx="2" presStyleCnt="4"/>
      <dgm:spPr/>
    </dgm:pt>
    <dgm:pt modelId="{428B4859-DBAC-4B2F-A224-E3256FECB158}" type="pres">
      <dgm:prSet presAssocID="{5D0F9608-D3C1-45CA-9ED9-020BDCAB8D1C}" presName="text4" presStyleLbl="fgAcc4" presStyleIdx="2" presStyleCnt="4">
        <dgm:presLayoutVars>
          <dgm:chPref val="3"/>
        </dgm:presLayoutVars>
      </dgm:prSet>
      <dgm:spPr/>
      <dgm:t>
        <a:bodyPr/>
        <a:lstStyle/>
        <a:p>
          <a:endParaRPr lang="en-IN"/>
        </a:p>
      </dgm:t>
    </dgm:pt>
    <dgm:pt modelId="{D3348A8F-9410-49D2-891D-93D03F0D6F5F}" type="pres">
      <dgm:prSet presAssocID="{5D0F9608-D3C1-45CA-9ED9-020BDCAB8D1C}" presName="hierChild5" presStyleCnt="0"/>
      <dgm:spPr/>
    </dgm:pt>
    <dgm:pt modelId="{F8C2816C-A239-49A3-802B-8A5B1427C769}" type="pres">
      <dgm:prSet presAssocID="{E8F88BA1-197B-421A-8A27-F482306008EB}" presName="Name23" presStyleLbl="parChTrans1D4" presStyleIdx="3" presStyleCnt="4"/>
      <dgm:spPr/>
      <dgm:t>
        <a:bodyPr/>
        <a:lstStyle/>
        <a:p>
          <a:endParaRPr lang="en-IN"/>
        </a:p>
      </dgm:t>
    </dgm:pt>
    <dgm:pt modelId="{B0D49E39-9E9A-4EAE-857B-FD362CC65A7C}" type="pres">
      <dgm:prSet presAssocID="{3058FFCA-29DD-4FF0-9BA7-ECDE873D81A2}" presName="hierRoot4" presStyleCnt="0"/>
      <dgm:spPr/>
    </dgm:pt>
    <dgm:pt modelId="{4BE58321-A52D-47C7-90F0-0F94B0C32F6F}" type="pres">
      <dgm:prSet presAssocID="{3058FFCA-29DD-4FF0-9BA7-ECDE873D81A2}" presName="composite4" presStyleCnt="0"/>
      <dgm:spPr/>
    </dgm:pt>
    <dgm:pt modelId="{5BCCCCC1-B36E-4872-90DB-E1AA54C6D44A}" type="pres">
      <dgm:prSet presAssocID="{3058FFCA-29DD-4FF0-9BA7-ECDE873D81A2}" presName="background4" presStyleLbl="node4" presStyleIdx="3" presStyleCnt="4"/>
      <dgm:spPr/>
    </dgm:pt>
    <dgm:pt modelId="{0F6B5F05-FC54-419E-BC2D-3C52B11E0C8A}" type="pres">
      <dgm:prSet presAssocID="{3058FFCA-29DD-4FF0-9BA7-ECDE873D81A2}" presName="text4" presStyleLbl="fgAcc4" presStyleIdx="3" presStyleCnt="4">
        <dgm:presLayoutVars>
          <dgm:chPref val="3"/>
        </dgm:presLayoutVars>
      </dgm:prSet>
      <dgm:spPr/>
      <dgm:t>
        <a:bodyPr/>
        <a:lstStyle/>
        <a:p>
          <a:endParaRPr lang="en-IN"/>
        </a:p>
      </dgm:t>
    </dgm:pt>
    <dgm:pt modelId="{CCE8C528-44F6-4790-B147-22ABD470B506}" type="pres">
      <dgm:prSet presAssocID="{3058FFCA-29DD-4FF0-9BA7-ECDE873D81A2}" presName="hierChild5" presStyleCnt="0"/>
      <dgm:spPr/>
    </dgm:pt>
  </dgm:ptLst>
  <dgm:cxnLst>
    <dgm:cxn modelId="{DAF3A6E6-7B27-41D4-9038-E235E7F4B940}" type="presOf" srcId="{888CA80E-A4CB-48A0-B040-122B07B9EBF9}" destId="{D8839A82-02F1-4552-82A7-3AB79C2C62B7}" srcOrd="0" destOrd="0" presId="urn:microsoft.com/office/officeart/2005/8/layout/hierarchy1"/>
    <dgm:cxn modelId="{6CC1615D-9F09-411D-9E2D-8F5EA76E8F44}" srcId="{7E575F01-D073-4C2A-9ABA-524156D97FE0}" destId="{CC254205-E784-4974-8CA1-ACB12A14E107}" srcOrd="0" destOrd="0" parTransId="{E34BFF53-418D-427C-B32C-EC6A4E71A898}" sibTransId="{5295D901-1A13-478C-B5D7-E32B66206FAC}"/>
    <dgm:cxn modelId="{40815665-ACB9-4B13-B568-DC251C87381D}" type="presOf" srcId="{3AE4B2FE-950B-43B1-AD84-04F15D58947E}" destId="{AD6B8CB3-F78A-4700-84D5-EE22D7EDE293}" srcOrd="0" destOrd="0" presId="urn:microsoft.com/office/officeart/2005/8/layout/hierarchy1"/>
    <dgm:cxn modelId="{B4791FA1-21FA-4C37-9A7B-064C179E7E60}" srcId="{888CA80E-A4CB-48A0-B040-122B07B9EBF9}" destId="{9413EF12-86E5-4FE4-A358-F1C120C17C1A}" srcOrd="1" destOrd="0" parTransId="{D5E91A28-123F-4DB1-B8E2-4B622BD8D5EF}" sibTransId="{5687864C-CD5B-454A-8346-E87A49EA49CF}"/>
    <dgm:cxn modelId="{1855526D-B3A9-4DB5-BB08-15246DA0F3DE}" type="presOf" srcId="{73A98F08-8D2D-4439-804A-BCF3D75369B9}" destId="{FC55F656-E3F5-4A27-AEE0-E668206CBFCC}" srcOrd="0" destOrd="0" presId="urn:microsoft.com/office/officeart/2005/8/layout/hierarchy1"/>
    <dgm:cxn modelId="{87BB72E0-DCE8-42D8-B35E-D947632BD0D6}" type="presOf" srcId="{0D0DA533-B703-4DC9-9F62-FF6E13A81BDA}" destId="{FA03299C-5140-466E-9B80-ED35F0406999}" srcOrd="0" destOrd="0" presId="urn:microsoft.com/office/officeart/2005/8/layout/hierarchy1"/>
    <dgm:cxn modelId="{F5F7F1FA-F5AB-48F6-A588-F8E576703693}" type="presOf" srcId="{7E575F01-D073-4C2A-9ABA-524156D97FE0}" destId="{17362965-220F-4D16-BF6B-DD3988B86C97}" srcOrd="0" destOrd="0" presId="urn:microsoft.com/office/officeart/2005/8/layout/hierarchy1"/>
    <dgm:cxn modelId="{1CE6055E-54CF-4E4B-BCD4-A7C78F7756BE}" type="presOf" srcId="{9CED8357-C212-4D7F-AFA0-E8F748717D33}" destId="{C482BC04-1576-4FB6-B847-233B64F66C72}" srcOrd="0" destOrd="0" presId="urn:microsoft.com/office/officeart/2005/8/layout/hierarchy1"/>
    <dgm:cxn modelId="{F5FA7041-1E88-42D1-AB97-B1065CC3C0CA}" type="presOf" srcId="{6342AF1E-B877-427F-967F-27B499E16472}" destId="{8D741FAA-F268-409E-ABFA-BC25664FA81B}" srcOrd="0" destOrd="0" presId="urn:microsoft.com/office/officeart/2005/8/layout/hierarchy1"/>
    <dgm:cxn modelId="{C100D0E4-76F3-49A1-8F35-8BC804F2D96B}" type="presOf" srcId="{AC03DE12-7305-44E9-AEB5-EB3D4DE6B394}" destId="{C772383B-2E66-4C66-A877-EBF4148D77C8}" srcOrd="0" destOrd="0" presId="urn:microsoft.com/office/officeart/2005/8/layout/hierarchy1"/>
    <dgm:cxn modelId="{46F1A767-FBBB-424B-AC4B-CDFC379CB296}" type="presOf" srcId="{D5E91A28-123F-4DB1-B8E2-4B622BD8D5EF}" destId="{BF0B646D-6903-4304-B50B-162163A60311}" srcOrd="0" destOrd="0" presId="urn:microsoft.com/office/officeart/2005/8/layout/hierarchy1"/>
    <dgm:cxn modelId="{DD830E72-8852-49C3-B961-40E981666AA4}" type="presOf" srcId="{CC254205-E784-4974-8CA1-ACB12A14E107}" destId="{F9363D2A-2256-45EB-B736-8ED86FCF5E44}" srcOrd="0" destOrd="0" presId="urn:microsoft.com/office/officeart/2005/8/layout/hierarchy1"/>
    <dgm:cxn modelId="{9A47E31E-DE85-4D7C-A489-6B7F2572F865}" srcId="{45882EA6-75E8-4E9C-811D-7C8184C2AF37}" destId="{571D3A73-E834-4FA3-A2A1-9C5FCB7AB96C}" srcOrd="0" destOrd="0" parTransId="{F8E40738-216C-4B03-809A-D0C98718FABE}" sibTransId="{4F5F7ECA-71E4-4445-912E-C60F1E9E8C6E}"/>
    <dgm:cxn modelId="{4209BB1C-A78A-49E1-AABD-2DF0D66AD618}" type="presOf" srcId="{33C98E8F-A3A4-41B5-A5C0-412CDAC5A9C7}" destId="{FFB2B1F2-7B33-4F7E-9F34-A4DD6CC0D5D4}" srcOrd="0" destOrd="0" presId="urn:microsoft.com/office/officeart/2005/8/layout/hierarchy1"/>
    <dgm:cxn modelId="{1E7A9747-A005-4544-A943-D95624107FB4}" srcId="{9413EF12-86E5-4FE4-A358-F1C120C17C1A}" destId="{3058FFCA-29DD-4FF0-9BA7-ECDE873D81A2}" srcOrd="1" destOrd="0" parTransId="{E8F88BA1-197B-421A-8A27-F482306008EB}" sibTransId="{90876ED5-974D-4932-BEB2-1575D5B7B271}"/>
    <dgm:cxn modelId="{ABD0BFCA-24AA-499B-9929-FD4056CF821E}" srcId="{9413EF12-86E5-4FE4-A358-F1C120C17C1A}" destId="{5D0F9608-D3C1-45CA-9ED9-020BDCAB8D1C}" srcOrd="0" destOrd="0" parTransId="{F9FE560F-545B-4FF8-A172-53F85CD3ED96}" sibTransId="{DF194E13-5471-4884-BCD7-9A320799D957}"/>
    <dgm:cxn modelId="{BD15D8BC-80C6-437C-819B-E5832D869935}" type="presOf" srcId="{BA1023DE-D7DB-47B7-A17D-4B1FBB2B5577}" destId="{0B14D811-FB32-44CC-B22E-2A83FADA05B7}" srcOrd="0" destOrd="0" presId="urn:microsoft.com/office/officeart/2005/8/layout/hierarchy1"/>
    <dgm:cxn modelId="{CA3D5F76-2A46-4F04-A9B7-BAF52C142089}" srcId="{6342AF1E-B877-427F-967F-27B499E16472}" destId="{33C98E8F-A3A4-41B5-A5C0-412CDAC5A9C7}" srcOrd="1" destOrd="0" parTransId="{E9FE233B-E857-4455-9350-4712D3365A8A}" sibTransId="{E3F8C57C-F08D-4CE0-AB14-3B273660761C}"/>
    <dgm:cxn modelId="{B54DC042-559C-4679-9931-695C8B34B4F5}" type="presOf" srcId="{45882EA6-75E8-4E9C-811D-7C8184C2AF37}" destId="{2F052DD7-1315-4182-92E6-A46607D837A2}" srcOrd="0" destOrd="0" presId="urn:microsoft.com/office/officeart/2005/8/layout/hierarchy1"/>
    <dgm:cxn modelId="{AF9E1D9B-34FC-4169-9225-18D653C20BAD}" type="presOf" srcId="{F8E40738-216C-4B03-809A-D0C98718FABE}" destId="{630CB714-31F6-4C80-8BCF-F7119F1E9E36}" srcOrd="0" destOrd="0" presId="urn:microsoft.com/office/officeart/2005/8/layout/hierarchy1"/>
    <dgm:cxn modelId="{3AAE1DC0-394D-4051-9651-BCA75CA51F9B}" srcId="{45882EA6-75E8-4E9C-811D-7C8184C2AF37}" destId="{6342AF1E-B877-427F-967F-27B499E16472}" srcOrd="1" destOrd="0" parTransId="{C2AB7510-21A2-4531-B112-B8921F77C03B}" sibTransId="{3B366723-9B7E-46CC-961C-25C3307B22E6}"/>
    <dgm:cxn modelId="{9DC704A3-6495-4423-8C94-229B2BEF2064}" srcId="{6342AF1E-B877-427F-967F-27B499E16472}" destId="{9CED8357-C212-4D7F-AFA0-E8F748717D33}" srcOrd="0" destOrd="0" parTransId="{73A98F08-8D2D-4439-804A-BCF3D75369B9}" sibTransId="{F5CD7DA5-BEE3-4216-8C91-48BC1FC813A0}"/>
    <dgm:cxn modelId="{E2CB4E8B-5AB9-4909-87F3-27984AA7E704}" srcId="{CC254205-E784-4974-8CA1-ACB12A14E107}" destId="{888CA80E-A4CB-48A0-B040-122B07B9EBF9}" srcOrd="1" destOrd="0" parTransId="{0D0DA533-B703-4DC9-9F62-FF6E13A81BDA}" sibTransId="{AACB2AB4-4653-433C-81C8-EB2217901AF6}"/>
    <dgm:cxn modelId="{2CBCEDFB-E455-4B78-9FB5-2DA185048922}" srcId="{CC254205-E784-4974-8CA1-ACB12A14E107}" destId="{45882EA6-75E8-4E9C-811D-7C8184C2AF37}" srcOrd="0" destOrd="0" parTransId="{AC03DE12-7305-44E9-AEB5-EB3D4DE6B394}" sibTransId="{7F5F9B74-0D64-43CA-8468-33B728267B35}"/>
    <dgm:cxn modelId="{CAC78C83-917F-43C7-A0AE-1326840F8E10}" type="presOf" srcId="{C2AB7510-21A2-4531-B112-B8921F77C03B}" destId="{7EBE16FB-DA8B-4996-A139-8618D19BFF23}" srcOrd="0" destOrd="0" presId="urn:microsoft.com/office/officeart/2005/8/layout/hierarchy1"/>
    <dgm:cxn modelId="{74EA2E78-9870-4639-B7F4-2085220598C1}" type="presOf" srcId="{571D3A73-E834-4FA3-A2A1-9C5FCB7AB96C}" destId="{D1514B13-F3E8-4C40-8AD2-4EA2B7595630}" srcOrd="0" destOrd="0" presId="urn:microsoft.com/office/officeart/2005/8/layout/hierarchy1"/>
    <dgm:cxn modelId="{B76497B9-CC1D-4FCC-B44C-FCB55051DCAD}" type="presOf" srcId="{F9FE560F-545B-4FF8-A172-53F85CD3ED96}" destId="{19107C77-121D-44C4-AEC3-397172066B1F}" srcOrd="0" destOrd="0" presId="urn:microsoft.com/office/officeart/2005/8/layout/hierarchy1"/>
    <dgm:cxn modelId="{BDAE280C-C715-4367-8077-3EE35F0A7500}" type="presOf" srcId="{E9FE233B-E857-4455-9350-4712D3365A8A}" destId="{187EF313-6DE8-47AC-8633-F1FF17F9EF5F}" srcOrd="0" destOrd="0" presId="urn:microsoft.com/office/officeart/2005/8/layout/hierarchy1"/>
    <dgm:cxn modelId="{28D5C29B-37C0-4FEF-A86F-C4A7F1EEF010}" srcId="{888CA80E-A4CB-48A0-B040-122B07B9EBF9}" destId="{BA1023DE-D7DB-47B7-A17D-4B1FBB2B5577}" srcOrd="0" destOrd="0" parTransId="{3AE4B2FE-950B-43B1-AD84-04F15D58947E}" sibTransId="{60EFD5BC-1A9E-44A8-A91B-519B4706F9CA}"/>
    <dgm:cxn modelId="{E8D5FB12-6889-40BA-853D-4A066DB334E3}" type="presOf" srcId="{E8F88BA1-197B-421A-8A27-F482306008EB}" destId="{F8C2816C-A239-49A3-802B-8A5B1427C769}" srcOrd="0" destOrd="0" presId="urn:microsoft.com/office/officeart/2005/8/layout/hierarchy1"/>
    <dgm:cxn modelId="{662B4EE6-FD7D-447A-A8C3-3B29863400E7}" type="presOf" srcId="{5D0F9608-D3C1-45CA-9ED9-020BDCAB8D1C}" destId="{428B4859-DBAC-4B2F-A224-E3256FECB158}" srcOrd="0" destOrd="0" presId="urn:microsoft.com/office/officeart/2005/8/layout/hierarchy1"/>
    <dgm:cxn modelId="{697D97C6-EDD3-49E5-ACD7-6DBCF99E0697}" type="presOf" srcId="{9413EF12-86E5-4FE4-A358-F1C120C17C1A}" destId="{6EF6B758-6E7A-4D51-B89B-714F3AB46DEF}" srcOrd="0" destOrd="0" presId="urn:microsoft.com/office/officeart/2005/8/layout/hierarchy1"/>
    <dgm:cxn modelId="{4D822A82-A498-4F0C-90D1-1745882CD53B}" type="presOf" srcId="{3058FFCA-29DD-4FF0-9BA7-ECDE873D81A2}" destId="{0F6B5F05-FC54-419E-BC2D-3C52B11E0C8A}" srcOrd="0" destOrd="0" presId="urn:microsoft.com/office/officeart/2005/8/layout/hierarchy1"/>
    <dgm:cxn modelId="{56FA9552-0AC7-4BC7-89F0-2E2E3B78D63A}" type="presParOf" srcId="{17362965-220F-4D16-BF6B-DD3988B86C97}" destId="{F501CBEE-C622-4941-94EF-096F263F73CB}" srcOrd="0" destOrd="0" presId="urn:microsoft.com/office/officeart/2005/8/layout/hierarchy1"/>
    <dgm:cxn modelId="{5A2F2C31-56BC-4201-A2AE-126018DCD79C}" type="presParOf" srcId="{F501CBEE-C622-4941-94EF-096F263F73CB}" destId="{FE4319DC-B745-484F-AB73-AAC649886385}" srcOrd="0" destOrd="0" presId="urn:microsoft.com/office/officeart/2005/8/layout/hierarchy1"/>
    <dgm:cxn modelId="{03BA1AF3-AC1C-42AA-BF1C-7A67F4B8F05A}" type="presParOf" srcId="{FE4319DC-B745-484F-AB73-AAC649886385}" destId="{7F4539F6-67E2-42EB-87AF-E9756C74A8A4}" srcOrd="0" destOrd="0" presId="urn:microsoft.com/office/officeart/2005/8/layout/hierarchy1"/>
    <dgm:cxn modelId="{33F2B75E-73C9-4296-B6D6-96112BEE1F10}" type="presParOf" srcId="{FE4319DC-B745-484F-AB73-AAC649886385}" destId="{F9363D2A-2256-45EB-B736-8ED86FCF5E44}" srcOrd="1" destOrd="0" presId="urn:microsoft.com/office/officeart/2005/8/layout/hierarchy1"/>
    <dgm:cxn modelId="{FF809682-9DE5-45BD-95EE-A245DE04FD5E}" type="presParOf" srcId="{F501CBEE-C622-4941-94EF-096F263F73CB}" destId="{338176DB-D142-4945-B973-344410CC433D}" srcOrd="1" destOrd="0" presId="urn:microsoft.com/office/officeart/2005/8/layout/hierarchy1"/>
    <dgm:cxn modelId="{B833D76C-D58D-4394-9BB2-F97D02AEE2E0}" type="presParOf" srcId="{338176DB-D142-4945-B973-344410CC433D}" destId="{C772383B-2E66-4C66-A877-EBF4148D77C8}" srcOrd="0" destOrd="0" presId="urn:microsoft.com/office/officeart/2005/8/layout/hierarchy1"/>
    <dgm:cxn modelId="{C3F9C000-CFE2-4E33-B5AE-4E02B83DD6D3}" type="presParOf" srcId="{338176DB-D142-4945-B973-344410CC433D}" destId="{B3A1C753-8CDE-47B8-A95C-8F6348AC7F89}" srcOrd="1" destOrd="0" presId="urn:microsoft.com/office/officeart/2005/8/layout/hierarchy1"/>
    <dgm:cxn modelId="{8EBD1180-3287-4B7A-AE57-B2DEE666AFFE}" type="presParOf" srcId="{B3A1C753-8CDE-47B8-A95C-8F6348AC7F89}" destId="{B54B255E-72EC-4B7C-B7B7-B7CE58B2AF38}" srcOrd="0" destOrd="0" presId="urn:microsoft.com/office/officeart/2005/8/layout/hierarchy1"/>
    <dgm:cxn modelId="{156851DA-EA97-492A-9265-FF1858922168}" type="presParOf" srcId="{B54B255E-72EC-4B7C-B7B7-B7CE58B2AF38}" destId="{9B032DFF-2AEE-4B73-A887-9C36404FE0D9}" srcOrd="0" destOrd="0" presId="urn:microsoft.com/office/officeart/2005/8/layout/hierarchy1"/>
    <dgm:cxn modelId="{5E558C41-1DAF-45ED-BABB-36F5F5886E07}" type="presParOf" srcId="{B54B255E-72EC-4B7C-B7B7-B7CE58B2AF38}" destId="{2F052DD7-1315-4182-92E6-A46607D837A2}" srcOrd="1" destOrd="0" presId="urn:microsoft.com/office/officeart/2005/8/layout/hierarchy1"/>
    <dgm:cxn modelId="{2BE6F23D-ED3A-403B-8E75-177C5B74F772}" type="presParOf" srcId="{B3A1C753-8CDE-47B8-A95C-8F6348AC7F89}" destId="{F57CE4BD-B0B5-47A6-A752-168440664534}" srcOrd="1" destOrd="0" presId="urn:microsoft.com/office/officeart/2005/8/layout/hierarchy1"/>
    <dgm:cxn modelId="{FF0E567F-F187-4CA0-AF5A-0B51660C1B06}" type="presParOf" srcId="{F57CE4BD-B0B5-47A6-A752-168440664534}" destId="{630CB714-31F6-4C80-8BCF-F7119F1E9E36}" srcOrd="0" destOrd="0" presId="urn:microsoft.com/office/officeart/2005/8/layout/hierarchy1"/>
    <dgm:cxn modelId="{EB6E46C4-2592-4769-9CE3-F2BB6E48B1F6}" type="presParOf" srcId="{F57CE4BD-B0B5-47A6-A752-168440664534}" destId="{60145B70-A867-4630-B51B-F3D607E73E0A}" srcOrd="1" destOrd="0" presId="urn:microsoft.com/office/officeart/2005/8/layout/hierarchy1"/>
    <dgm:cxn modelId="{C5CB9997-A515-4D35-AC7E-6AA71DCA192D}" type="presParOf" srcId="{60145B70-A867-4630-B51B-F3D607E73E0A}" destId="{97007521-A8F6-46D3-86AB-ABEB532D731F}" srcOrd="0" destOrd="0" presId="urn:microsoft.com/office/officeart/2005/8/layout/hierarchy1"/>
    <dgm:cxn modelId="{24746814-6F9D-47C5-8231-0254FD08A587}" type="presParOf" srcId="{97007521-A8F6-46D3-86AB-ABEB532D731F}" destId="{F73C6244-FE80-4F29-B14A-EA3026293C73}" srcOrd="0" destOrd="0" presId="urn:microsoft.com/office/officeart/2005/8/layout/hierarchy1"/>
    <dgm:cxn modelId="{203E2698-B2A0-4D8D-BEC3-82714CBF61B7}" type="presParOf" srcId="{97007521-A8F6-46D3-86AB-ABEB532D731F}" destId="{D1514B13-F3E8-4C40-8AD2-4EA2B7595630}" srcOrd="1" destOrd="0" presId="urn:microsoft.com/office/officeart/2005/8/layout/hierarchy1"/>
    <dgm:cxn modelId="{E7044A21-8642-46D1-94E8-7E17BEBF41FF}" type="presParOf" srcId="{60145B70-A867-4630-B51B-F3D607E73E0A}" destId="{1BE0EE34-8512-4C9A-BC04-0A556FF59D1C}" srcOrd="1" destOrd="0" presId="urn:microsoft.com/office/officeart/2005/8/layout/hierarchy1"/>
    <dgm:cxn modelId="{11400CF5-5420-4BAF-911B-DF03E3CFF033}" type="presParOf" srcId="{F57CE4BD-B0B5-47A6-A752-168440664534}" destId="{7EBE16FB-DA8B-4996-A139-8618D19BFF23}" srcOrd="2" destOrd="0" presId="urn:microsoft.com/office/officeart/2005/8/layout/hierarchy1"/>
    <dgm:cxn modelId="{3821907E-C46A-445A-96C9-BA8DD9186E89}" type="presParOf" srcId="{F57CE4BD-B0B5-47A6-A752-168440664534}" destId="{8874C745-D437-403A-B8E5-86F3041CE08E}" srcOrd="3" destOrd="0" presId="urn:microsoft.com/office/officeart/2005/8/layout/hierarchy1"/>
    <dgm:cxn modelId="{EB2C079F-722B-419B-A9E9-206DF6349759}" type="presParOf" srcId="{8874C745-D437-403A-B8E5-86F3041CE08E}" destId="{FADB5FD6-3FBB-4D64-BCA1-26F1C15582A5}" srcOrd="0" destOrd="0" presId="urn:microsoft.com/office/officeart/2005/8/layout/hierarchy1"/>
    <dgm:cxn modelId="{CEE666AF-B419-4E0B-AD1F-AAC14ACB7139}" type="presParOf" srcId="{FADB5FD6-3FBB-4D64-BCA1-26F1C15582A5}" destId="{2A154B6A-4B58-4DA6-B22A-D6E2E1BEED56}" srcOrd="0" destOrd="0" presId="urn:microsoft.com/office/officeart/2005/8/layout/hierarchy1"/>
    <dgm:cxn modelId="{707571A1-04F9-4782-88F3-8ED1798CA24A}" type="presParOf" srcId="{FADB5FD6-3FBB-4D64-BCA1-26F1C15582A5}" destId="{8D741FAA-F268-409E-ABFA-BC25664FA81B}" srcOrd="1" destOrd="0" presId="urn:microsoft.com/office/officeart/2005/8/layout/hierarchy1"/>
    <dgm:cxn modelId="{A2F254E1-4C7B-4277-9E38-700DDD92D3B8}" type="presParOf" srcId="{8874C745-D437-403A-B8E5-86F3041CE08E}" destId="{41D0F8C7-1397-498F-872F-62EBA2CC0E35}" srcOrd="1" destOrd="0" presId="urn:microsoft.com/office/officeart/2005/8/layout/hierarchy1"/>
    <dgm:cxn modelId="{A1A18711-9CAE-4FB3-91C9-4187BE0705AF}" type="presParOf" srcId="{41D0F8C7-1397-498F-872F-62EBA2CC0E35}" destId="{FC55F656-E3F5-4A27-AEE0-E668206CBFCC}" srcOrd="0" destOrd="0" presId="urn:microsoft.com/office/officeart/2005/8/layout/hierarchy1"/>
    <dgm:cxn modelId="{6BCDA53A-59FE-43A9-B22A-C9DA69575FDA}" type="presParOf" srcId="{41D0F8C7-1397-498F-872F-62EBA2CC0E35}" destId="{2474A9EE-EF7D-47A6-8AAB-0A7109B19D62}" srcOrd="1" destOrd="0" presId="urn:microsoft.com/office/officeart/2005/8/layout/hierarchy1"/>
    <dgm:cxn modelId="{85BB5138-915F-4848-AB46-1BC11585F629}" type="presParOf" srcId="{2474A9EE-EF7D-47A6-8AAB-0A7109B19D62}" destId="{21ADB3D3-20AE-470C-8258-5A02B95CA242}" srcOrd="0" destOrd="0" presId="urn:microsoft.com/office/officeart/2005/8/layout/hierarchy1"/>
    <dgm:cxn modelId="{5FCF24EC-9306-455C-B5EF-C61F746F99D8}" type="presParOf" srcId="{21ADB3D3-20AE-470C-8258-5A02B95CA242}" destId="{BD998CB0-B388-4019-85EB-B00C0D967934}" srcOrd="0" destOrd="0" presId="urn:microsoft.com/office/officeart/2005/8/layout/hierarchy1"/>
    <dgm:cxn modelId="{0C5B06EE-7EFA-4DCB-B3AF-0CFE3B86593D}" type="presParOf" srcId="{21ADB3D3-20AE-470C-8258-5A02B95CA242}" destId="{C482BC04-1576-4FB6-B847-233B64F66C72}" srcOrd="1" destOrd="0" presId="urn:microsoft.com/office/officeart/2005/8/layout/hierarchy1"/>
    <dgm:cxn modelId="{3590D279-9FD3-4D57-9224-470E54672EA0}" type="presParOf" srcId="{2474A9EE-EF7D-47A6-8AAB-0A7109B19D62}" destId="{5B49082C-9F49-4E0B-B361-6F7AE7D98881}" srcOrd="1" destOrd="0" presId="urn:microsoft.com/office/officeart/2005/8/layout/hierarchy1"/>
    <dgm:cxn modelId="{AC2FF434-74C3-44A2-9644-481F791CE0F5}" type="presParOf" srcId="{41D0F8C7-1397-498F-872F-62EBA2CC0E35}" destId="{187EF313-6DE8-47AC-8633-F1FF17F9EF5F}" srcOrd="2" destOrd="0" presId="urn:microsoft.com/office/officeart/2005/8/layout/hierarchy1"/>
    <dgm:cxn modelId="{3A88C51D-021A-4ABC-9914-77D1010BDF0D}" type="presParOf" srcId="{41D0F8C7-1397-498F-872F-62EBA2CC0E35}" destId="{0A2CB289-38D2-4BB9-B5FD-044A2C5B76AF}" srcOrd="3" destOrd="0" presId="urn:microsoft.com/office/officeart/2005/8/layout/hierarchy1"/>
    <dgm:cxn modelId="{2FD118B3-B158-4BC5-9A01-C8A8CE208840}" type="presParOf" srcId="{0A2CB289-38D2-4BB9-B5FD-044A2C5B76AF}" destId="{E6843D51-BAC3-4387-9B7F-58683AAFCE1C}" srcOrd="0" destOrd="0" presId="urn:microsoft.com/office/officeart/2005/8/layout/hierarchy1"/>
    <dgm:cxn modelId="{79AAC2AC-7C3B-4A9D-86E3-45BA8A15465B}" type="presParOf" srcId="{E6843D51-BAC3-4387-9B7F-58683AAFCE1C}" destId="{9696757E-24FD-4F01-9EE5-97D007EA43C8}" srcOrd="0" destOrd="0" presId="urn:microsoft.com/office/officeart/2005/8/layout/hierarchy1"/>
    <dgm:cxn modelId="{760F3DB7-7DE1-4DA6-908B-03BB37017BB4}" type="presParOf" srcId="{E6843D51-BAC3-4387-9B7F-58683AAFCE1C}" destId="{FFB2B1F2-7B33-4F7E-9F34-A4DD6CC0D5D4}" srcOrd="1" destOrd="0" presId="urn:microsoft.com/office/officeart/2005/8/layout/hierarchy1"/>
    <dgm:cxn modelId="{B52E9124-4DC8-429E-89E7-7E8D7EA5D40B}" type="presParOf" srcId="{0A2CB289-38D2-4BB9-B5FD-044A2C5B76AF}" destId="{2760BF1F-D1BB-488F-9FB2-452D5DB05EC9}" srcOrd="1" destOrd="0" presId="urn:microsoft.com/office/officeart/2005/8/layout/hierarchy1"/>
    <dgm:cxn modelId="{D12B5D4A-8CAB-49BA-8199-789E1292A18A}" type="presParOf" srcId="{338176DB-D142-4945-B973-344410CC433D}" destId="{FA03299C-5140-466E-9B80-ED35F0406999}" srcOrd="2" destOrd="0" presId="urn:microsoft.com/office/officeart/2005/8/layout/hierarchy1"/>
    <dgm:cxn modelId="{06A037D5-3DAB-436C-BE92-CDD992E380C7}" type="presParOf" srcId="{338176DB-D142-4945-B973-344410CC433D}" destId="{E83BF48B-E43A-412A-9A83-CE600CE8A95D}" srcOrd="3" destOrd="0" presId="urn:microsoft.com/office/officeart/2005/8/layout/hierarchy1"/>
    <dgm:cxn modelId="{13ADE4CC-B5BC-4F45-9F6B-4CAB3CA91C2C}" type="presParOf" srcId="{E83BF48B-E43A-412A-9A83-CE600CE8A95D}" destId="{D05EEA65-C517-41FB-8D9C-3406F5494D3F}" srcOrd="0" destOrd="0" presId="urn:microsoft.com/office/officeart/2005/8/layout/hierarchy1"/>
    <dgm:cxn modelId="{DFA67004-70DD-4FDC-BAB1-2FA7D33A2EBB}" type="presParOf" srcId="{D05EEA65-C517-41FB-8D9C-3406F5494D3F}" destId="{C3B551D9-6FAC-4140-A422-FF40E73A88CF}" srcOrd="0" destOrd="0" presId="urn:microsoft.com/office/officeart/2005/8/layout/hierarchy1"/>
    <dgm:cxn modelId="{65DE3AFB-6673-4740-A5DD-DF4AFD2FB708}" type="presParOf" srcId="{D05EEA65-C517-41FB-8D9C-3406F5494D3F}" destId="{D8839A82-02F1-4552-82A7-3AB79C2C62B7}" srcOrd="1" destOrd="0" presId="urn:microsoft.com/office/officeart/2005/8/layout/hierarchy1"/>
    <dgm:cxn modelId="{0ED0DC87-3C4B-4329-92A7-AC96906AFA9B}" type="presParOf" srcId="{E83BF48B-E43A-412A-9A83-CE600CE8A95D}" destId="{36FC3460-99BB-4B8F-8A0C-C8D2B599BD90}" srcOrd="1" destOrd="0" presId="urn:microsoft.com/office/officeart/2005/8/layout/hierarchy1"/>
    <dgm:cxn modelId="{31E536F1-9C39-40A6-93A2-C2B745700EEB}" type="presParOf" srcId="{36FC3460-99BB-4B8F-8A0C-C8D2B599BD90}" destId="{AD6B8CB3-F78A-4700-84D5-EE22D7EDE293}" srcOrd="0" destOrd="0" presId="urn:microsoft.com/office/officeart/2005/8/layout/hierarchy1"/>
    <dgm:cxn modelId="{637B7D40-04AD-4EA3-9A64-60ED50B4FF50}" type="presParOf" srcId="{36FC3460-99BB-4B8F-8A0C-C8D2B599BD90}" destId="{9836821D-D4C7-478F-B842-C18DF3EBCBAB}" srcOrd="1" destOrd="0" presId="urn:microsoft.com/office/officeart/2005/8/layout/hierarchy1"/>
    <dgm:cxn modelId="{83C5070C-357A-4D32-BEE4-3F79A92C63C9}" type="presParOf" srcId="{9836821D-D4C7-478F-B842-C18DF3EBCBAB}" destId="{E545AFC9-BAEF-4B85-8CE5-0AF0C5EDA5DC}" srcOrd="0" destOrd="0" presId="urn:microsoft.com/office/officeart/2005/8/layout/hierarchy1"/>
    <dgm:cxn modelId="{637E7EB7-B3A4-4AA8-A54D-D78D8FA5991A}" type="presParOf" srcId="{E545AFC9-BAEF-4B85-8CE5-0AF0C5EDA5DC}" destId="{09484F6F-D55E-43F7-9143-D599EE401361}" srcOrd="0" destOrd="0" presId="urn:microsoft.com/office/officeart/2005/8/layout/hierarchy1"/>
    <dgm:cxn modelId="{E8BA2437-CD8D-42D0-82BA-3B2C228804FE}" type="presParOf" srcId="{E545AFC9-BAEF-4B85-8CE5-0AF0C5EDA5DC}" destId="{0B14D811-FB32-44CC-B22E-2A83FADA05B7}" srcOrd="1" destOrd="0" presId="urn:microsoft.com/office/officeart/2005/8/layout/hierarchy1"/>
    <dgm:cxn modelId="{4D42BB8C-585D-452B-AC8C-46A55892E162}" type="presParOf" srcId="{9836821D-D4C7-478F-B842-C18DF3EBCBAB}" destId="{019A849C-770B-4D33-9650-40CAAF6971A9}" srcOrd="1" destOrd="0" presId="urn:microsoft.com/office/officeart/2005/8/layout/hierarchy1"/>
    <dgm:cxn modelId="{F775AAA9-F84B-4E0B-A958-43701997BD99}" type="presParOf" srcId="{36FC3460-99BB-4B8F-8A0C-C8D2B599BD90}" destId="{BF0B646D-6903-4304-B50B-162163A60311}" srcOrd="2" destOrd="0" presId="urn:microsoft.com/office/officeart/2005/8/layout/hierarchy1"/>
    <dgm:cxn modelId="{0F9FDB83-B403-4868-83EF-AC476A98791E}" type="presParOf" srcId="{36FC3460-99BB-4B8F-8A0C-C8D2B599BD90}" destId="{8F8FA060-E040-437F-9EA7-043180F97F37}" srcOrd="3" destOrd="0" presId="urn:microsoft.com/office/officeart/2005/8/layout/hierarchy1"/>
    <dgm:cxn modelId="{6580B410-3975-40FF-BC9A-AE878FFA30F0}" type="presParOf" srcId="{8F8FA060-E040-437F-9EA7-043180F97F37}" destId="{8C141308-8E50-41D8-AFEA-BB0D0617B170}" srcOrd="0" destOrd="0" presId="urn:microsoft.com/office/officeart/2005/8/layout/hierarchy1"/>
    <dgm:cxn modelId="{0DEAF692-4494-40C0-8862-C4E8465CC8D9}" type="presParOf" srcId="{8C141308-8E50-41D8-AFEA-BB0D0617B170}" destId="{EC31C6CC-29D6-49D0-BCAD-F5610AC6D221}" srcOrd="0" destOrd="0" presId="urn:microsoft.com/office/officeart/2005/8/layout/hierarchy1"/>
    <dgm:cxn modelId="{F972F641-C3EC-47A3-8167-663C732DAB1A}" type="presParOf" srcId="{8C141308-8E50-41D8-AFEA-BB0D0617B170}" destId="{6EF6B758-6E7A-4D51-B89B-714F3AB46DEF}" srcOrd="1" destOrd="0" presId="urn:microsoft.com/office/officeart/2005/8/layout/hierarchy1"/>
    <dgm:cxn modelId="{BF8487AC-1795-4D92-B147-9A6D3024B12B}" type="presParOf" srcId="{8F8FA060-E040-437F-9EA7-043180F97F37}" destId="{C372DB1E-D628-49AD-AB21-03F31D2C9563}" srcOrd="1" destOrd="0" presId="urn:microsoft.com/office/officeart/2005/8/layout/hierarchy1"/>
    <dgm:cxn modelId="{D8C02AD1-7894-4416-B66A-720EA03D0645}" type="presParOf" srcId="{C372DB1E-D628-49AD-AB21-03F31D2C9563}" destId="{19107C77-121D-44C4-AEC3-397172066B1F}" srcOrd="0" destOrd="0" presId="urn:microsoft.com/office/officeart/2005/8/layout/hierarchy1"/>
    <dgm:cxn modelId="{1FE93F2E-BAB0-4D36-9132-358E468CCD85}" type="presParOf" srcId="{C372DB1E-D628-49AD-AB21-03F31D2C9563}" destId="{E0EF87D2-8612-43F5-9290-6945F6B05ABC}" srcOrd="1" destOrd="0" presId="urn:microsoft.com/office/officeart/2005/8/layout/hierarchy1"/>
    <dgm:cxn modelId="{CAEDBF6D-0008-4EB3-8315-2FECE0958C86}" type="presParOf" srcId="{E0EF87D2-8612-43F5-9290-6945F6B05ABC}" destId="{6119F2A6-6055-4C0B-9C33-C8F3471CE333}" srcOrd="0" destOrd="0" presId="urn:microsoft.com/office/officeart/2005/8/layout/hierarchy1"/>
    <dgm:cxn modelId="{16C8A9ED-BC85-46B1-A191-1B72B012C13C}" type="presParOf" srcId="{6119F2A6-6055-4C0B-9C33-C8F3471CE333}" destId="{552D8E7C-575D-4772-BC27-7BFFEEF243A0}" srcOrd="0" destOrd="0" presId="urn:microsoft.com/office/officeart/2005/8/layout/hierarchy1"/>
    <dgm:cxn modelId="{C4466644-D3F9-4F6B-AC71-B9041388629E}" type="presParOf" srcId="{6119F2A6-6055-4C0B-9C33-C8F3471CE333}" destId="{428B4859-DBAC-4B2F-A224-E3256FECB158}" srcOrd="1" destOrd="0" presId="urn:microsoft.com/office/officeart/2005/8/layout/hierarchy1"/>
    <dgm:cxn modelId="{9EA93E80-9C4D-485A-B96B-F7D81EA355A9}" type="presParOf" srcId="{E0EF87D2-8612-43F5-9290-6945F6B05ABC}" destId="{D3348A8F-9410-49D2-891D-93D03F0D6F5F}" srcOrd="1" destOrd="0" presId="urn:microsoft.com/office/officeart/2005/8/layout/hierarchy1"/>
    <dgm:cxn modelId="{B24E7A19-A3C9-4F76-A5DA-E7A678ED4DE0}" type="presParOf" srcId="{C372DB1E-D628-49AD-AB21-03F31D2C9563}" destId="{F8C2816C-A239-49A3-802B-8A5B1427C769}" srcOrd="2" destOrd="0" presId="urn:microsoft.com/office/officeart/2005/8/layout/hierarchy1"/>
    <dgm:cxn modelId="{BBDED934-8861-43B0-A31D-2D81F4C37024}" type="presParOf" srcId="{C372DB1E-D628-49AD-AB21-03F31D2C9563}" destId="{B0D49E39-9E9A-4EAE-857B-FD362CC65A7C}" srcOrd="3" destOrd="0" presId="urn:microsoft.com/office/officeart/2005/8/layout/hierarchy1"/>
    <dgm:cxn modelId="{B2E58D4A-2BCA-42E9-89A9-81623F3324C5}" type="presParOf" srcId="{B0D49E39-9E9A-4EAE-857B-FD362CC65A7C}" destId="{4BE58321-A52D-47C7-90F0-0F94B0C32F6F}" srcOrd="0" destOrd="0" presId="urn:microsoft.com/office/officeart/2005/8/layout/hierarchy1"/>
    <dgm:cxn modelId="{33ED0973-F13B-4C25-8B7D-B60CAA35A10B}" type="presParOf" srcId="{4BE58321-A52D-47C7-90F0-0F94B0C32F6F}" destId="{5BCCCCC1-B36E-4872-90DB-E1AA54C6D44A}" srcOrd="0" destOrd="0" presId="urn:microsoft.com/office/officeart/2005/8/layout/hierarchy1"/>
    <dgm:cxn modelId="{55517003-5712-4FB4-8811-E0160D1EFE4F}" type="presParOf" srcId="{4BE58321-A52D-47C7-90F0-0F94B0C32F6F}" destId="{0F6B5F05-FC54-419E-BC2D-3C52B11E0C8A}" srcOrd="1" destOrd="0" presId="urn:microsoft.com/office/officeart/2005/8/layout/hierarchy1"/>
    <dgm:cxn modelId="{DED73B86-379D-431B-B474-0222EA264CEB}" type="presParOf" srcId="{B0D49E39-9E9A-4EAE-857B-FD362CC65A7C}" destId="{CCE8C528-44F6-4790-B147-22ABD470B50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0E5358-897A-4E52-9BE5-787BF96DFA6E}">
      <dsp:nvSpPr>
        <dsp:cNvPr id="0" name=""/>
        <dsp:cNvSpPr/>
      </dsp:nvSpPr>
      <dsp:spPr>
        <a:xfrm>
          <a:off x="6433110" y="1823587"/>
          <a:ext cx="713579" cy="339598"/>
        </a:xfrm>
        <a:custGeom>
          <a:avLst/>
          <a:gdLst/>
          <a:ahLst/>
          <a:cxnLst/>
          <a:rect l="0" t="0" r="0" b="0"/>
          <a:pathLst>
            <a:path>
              <a:moveTo>
                <a:pt x="0" y="0"/>
              </a:moveTo>
              <a:lnTo>
                <a:pt x="0" y="231426"/>
              </a:lnTo>
              <a:lnTo>
                <a:pt x="713579" y="231426"/>
              </a:lnTo>
              <a:lnTo>
                <a:pt x="713579" y="339598"/>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68CC46B0-EF89-4467-8DE1-B440FE7A8A7A}">
      <dsp:nvSpPr>
        <dsp:cNvPr id="0" name=""/>
        <dsp:cNvSpPr/>
      </dsp:nvSpPr>
      <dsp:spPr>
        <a:xfrm>
          <a:off x="5719530" y="1823587"/>
          <a:ext cx="713579" cy="339598"/>
        </a:xfrm>
        <a:custGeom>
          <a:avLst/>
          <a:gdLst/>
          <a:ahLst/>
          <a:cxnLst/>
          <a:rect l="0" t="0" r="0" b="0"/>
          <a:pathLst>
            <a:path>
              <a:moveTo>
                <a:pt x="713579" y="0"/>
              </a:moveTo>
              <a:lnTo>
                <a:pt x="713579" y="231426"/>
              </a:lnTo>
              <a:lnTo>
                <a:pt x="0" y="231426"/>
              </a:lnTo>
              <a:lnTo>
                <a:pt x="0" y="339598"/>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BB155034-359E-4F27-B8BB-3385ADD047FC}">
      <dsp:nvSpPr>
        <dsp:cNvPr id="0" name=""/>
        <dsp:cNvSpPr/>
      </dsp:nvSpPr>
      <dsp:spPr>
        <a:xfrm>
          <a:off x="5005951" y="742514"/>
          <a:ext cx="1427159" cy="339598"/>
        </a:xfrm>
        <a:custGeom>
          <a:avLst/>
          <a:gdLst/>
          <a:ahLst/>
          <a:cxnLst/>
          <a:rect l="0" t="0" r="0" b="0"/>
          <a:pathLst>
            <a:path>
              <a:moveTo>
                <a:pt x="0" y="0"/>
              </a:moveTo>
              <a:lnTo>
                <a:pt x="0" y="231426"/>
              </a:lnTo>
              <a:lnTo>
                <a:pt x="1427159" y="231426"/>
              </a:lnTo>
              <a:lnTo>
                <a:pt x="1427159" y="339598"/>
              </a:lnTo>
            </a:path>
          </a:pathLst>
        </a:custGeom>
        <a:noFill/>
        <a:ln w="12700" cap="flat" cmpd="sng" algn="ctr">
          <a:solidFill>
            <a:schemeClr val="accent5">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4626225-B4EC-42DF-9C87-ED8446D49AF0}">
      <dsp:nvSpPr>
        <dsp:cNvPr id="0" name=""/>
        <dsp:cNvSpPr/>
      </dsp:nvSpPr>
      <dsp:spPr>
        <a:xfrm>
          <a:off x="4960231" y="742514"/>
          <a:ext cx="91440" cy="339598"/>
        </a:xfrm>
        <a:custGeom>
          <a:avLst/>
          <a:gdLst/>
          <a:ahLst/>
          <a:cxnLst/>
          <a:rect l="0" t="0" r="0" b="0"/>
          <a:pathLst>
            <a:path>
              <a:moveTo>
                <a:pt x="45720" y="0"/>
              </a:moveTo>
              <a:lnTo>
                <a:pt x="45720" y="339598"/>
              </a:lnTo>
            </a:path>
          </a:pathLst>
        </a:custGeom>
        <a:noFill/>
        <a:ln w="12700" cap="flat" cmpd="sng" algn="ctr">
          <a:solidFill>
            <a:schemeClr val="accent5">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55458DDB-735D-4E22-8BB0-6BB37DFF0009}">
      <dsp:nvSpPr>
        <dsp:cNvPr id="0" name=""/>
        <dsp:cNvSpPr/>
      </dsp:nvSpPr>
      <dsp:spPr>
        <a:xfrm>
          <a:off x="4292371" y="2904660"/>
          <a:ext cx="713579" cy="339598"/>
        </a:xfrm>
        <a:custGeom>
          <a:avLst/>
          <a:gdLst/>
          <a:ahLst/>
          <a:cxnLst/>
          <a:rect l="0" t="0" r="0" b="0"/>
          <a:pathLst>
            <a:path>
              <a:moveTo>
                <a:pt x="0" y="0"/>
              </a:moveTo>
              <a:lnTo>
                <a:pt x="0" y="231426"/>
              </a:lnTo>
              <a:lnTo>
                <a:pt x="713579" y="231426"/>
              </a:lnTo>
              <a:lnTo>
                <a:pt x="713579" y="339598"/>
              </a:lnTo>
            </a:path>
          </a:pathLst>
        </a:custGeom>
        <a:no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346E247-47FE-43A1-AE13-BFAD5E94FA23}">
      <dsp:nvSpPr>
        <dsp:cNvPr id="0" name=""/>
        <dsp:cNvSpPr/>
      </dsp:nvSpPr>
      <dsp:spPr>
        <a:xfrm>
          <a:off x="3578792" y="2904660"/>
          <a:ext cx="713579" cy="339598"/>
        </a:xfrm>
        <a:custGeom>
          <a:avLst/>
          <a:gdLst/>
          <a:ahLst/>
          <a:cxnLst/>
          <a:rect l="0" t="0" r="0" b="0"/>
          <a:pathLst>
            <a:path>
              <a:moveTo>
                <a:pt x="713579" y="0"/>
              </a:moveTo>
              <a:lnTo>
                <a:pt x="713579" y="231426"/>
              </a:lnTo>
              <a:lnTo>
                <a:pt x="0" y="231426"/>
              </a:lnTo>
              <a:lnTo>
                <a:pt x="0" y="339598"/>
              </a:lnTo>
            </a:path>
          </a:pathLst>
        </a:custGeom>
        <a:no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18939790-6D90-45FF-8B7D-DE3258FB52BF}">
      <dsp:nvSpPr>
        <dsp:cNvPr id="0" name=""/>
        <dsp:cNvSpPr/>
      </dsp:nvSpPr>
      <dsp:spPr>
        <a:xfrm>
          <a:off x="3578792" y="1823587"/>
          <a:ext cx="713579" cy="339598"/>
        </a:xfrm>
        <a:custGeom>
          <a:avLst/>
          <a:gdLst/>
          <a:ahLst/>
          <a:cxnLst/>
          <a:rect l="0" t="0" r="0" b="0"/>
          <a:pathLst>
            <a:path>
              <a:moveTo>
                <a:pt x="0" y="0"/>
              </a:moveTo>
              <a:lnTo>
                <a:pt x="0" y="231426"/>
              </a:lnTo>
              <a:lnTo>
                <a:pt x="713579" y="231426"/>
              </a:lnTo>
              <a:lnTo>
                <a:pt x="713579" y="339598"/>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9AB42282-C4A4-4935-879C-C01CAA597201}">
      <dsp:nvSpPr>
        <dsp:cNvPr id="0" name=""/>
        <dsp:cNvSpPr/>
      </dsp:nvSpPr>
      <dsp:spPr>
        <a:xfrm>
          <a:off x="2865212" y="1823587"/>
          <a:ext cx="713579" cy="339598"/>
        </a:xfrm>
        <a:custGeom>
          <a:avLst/>
          <a:gdLst/>
          <a:ahLst/>
          <a:cxnLst/>
          <a:rect l="0" t="0" r="0" b="0"/>
          <a:pathLst>
            <a:path>
              <a:moveTo>
                <a:pt x="713579" y="0"/>
              </a:moveTo>
              <a:lnTo>
                <a:pt x="713579" y="231426"/>
              </a:lnTo>
              <a:lnTo>
                <a:pt x="0" y="231426"/>
              </a:lnTo>
              <a:lnTo>
                <a:pt x="0" y="339598"/>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7D03310-5D74-4682-A970-1F70CC699E9C}">
      <dsp:nvSpPr>
        <dsp:cNvPr id="0" name=""/>
        <dsp:cNvSpPr/>
      </dsp:nvSpPr>
      <dsp:spPr>
        <a:xfrm>
          <a:off x="3578792" y="742514"/>
          <a:ext cx="1427159" cy="339598"/>
        </a:xfrm>
        <a:custGeom>
          <a:avLst/>
          <a:gdLst/>
          <a:ahLst/>
          <a:cxnLst/>
          <a:rect l="0" t="0" r="0" b="0"/>
          <a:pathLst>
            <a:path>
              <a:moveTo>
                <a:pt x="1427159" y="0"/>
              </a:moveTo>
              <a:lnTo>
                <a:pt x="1427159" y="231426"/>
              </a:lnTo>
              <a:lnTo>
                <a:pt x="0" y="231426"/>
              </a:lnTo>
              <a:lnTo>
                <a:pt x="0" y="339598"/>
              </a:lnTo>
            </a:path>
          </a:pathLst>
        </a:custGeom>
        <a:noFill/>
        <a:ln w="12700" cap="flat" cmpd="sng" algn="ctr">
          <a:solidFill>
            <a:schemeClr val="accent5">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F0B6E410-72B4-40C9-80DE-9FCCF17273AF}">
      <dsp:nvSpPr>
        <dsp:cNvPr id="0" name=""/>
        <dsp:cNvSpPr/>
      </dsp:nvSpPr>
      <dsp:spPr>
        <a:xfrm>
          <a:off x="4422113" y="1040"/>
          <a:ext cx="1167675" cy="741474"/>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5FC92080-4299-4A4D-85A8-48CE3DD6D728}">
      <dsp:nvSpPr>
        <dsp:cNvPr id="0" name=""/>
        <dsp:cNvSpPr/>
      </dsp:nvSpPr>
      <dsp:spPr>
        <a:xfrm>
          <a:off x="4551855" y="124294"/>
          <a:ext cx="1167675" cy="741474"/>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kern="1200" dirty="0" smtClean="0"/>
            <a:t>Mechanics</a:t>
          </a:r>
          <a:endParaRPr lang="en-IN" sz="1400" kern="1200" dirty="0"/>
        </a:p>
      </dsp:txBody>
      <dsp:txXfrm>
        <a:off x="4573572" y="146011"/>
        <a:ext cx="1124241" cy="698040"/>
      </dsp:txXfrm>
    </dsp:sp>
    <dsp:sp modelId="{E7D2903E-9C0B-4C74-84B1-DA88ECE41667}">
      <dsp:nvSpPr>
        <dsp:cNvPr id="0" name=""/>
        <dsp:cNvSpPr/>
      </dsp:nvSpPr>
      <dsp:spPr>
        <a:xfrm>
          <a:off x="2994954" y="1082113"/>
          <a:ext cx="1167675" cy="741474"/>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D4B9633-260E-4315-8FB6-8E726EE6534E}">
      <dsp:nvSpPr>
        <dsp:cNvPr id="0" name=""/>
        <dsp:cNvSpPr/>
      </dsp:nvSpPr>
      <dsp:spPr>
        <a:xfrm>
          <a:off x="3124695" y="1205367"/>
          <a:ext cx="1167675" cy="741474"/>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kern="1200" dirty="0" smtClean="0"/>
            <a:t>Rigid bodies</a:t>
          </a:r>
          <a:endParaRPr lang="en-IN" sz="1400" kern="1200" dirty="0"/>
        </a:p>
      </dsp:txBody>
      <dsp:txXfrm>
        <a:off x="3146412" y="1227084"/>
        <a:ext cx="1124241" cy="698040"/>
      </dsp:txXfrm>
    </dsp:sp>
    <dsp:sp modelId="{AC7EA6B8-112F-4118-A31D-62036DB0ECBF}">
      <dsp:nvSpPr>
        <dsp:cNvPr id="0" name=""/>
        <dsp:cNvSpPr/>
      </dsp:nvSpPr>
      <dsp:spPr>
        <a:xfrm>
          <a:off x="2281374" y="2163186"/>
          <a:ext cx="1167675" cy="741474"/>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C9FF056C-4CF5-4436-BF75-1DD46A99E55D}">
      <dsp:nvSpPr>
        <dsp:cNvPr id="0" name=""/>
        <dsp:cNvSpPr/>
      </dsp:nvSpPr>
      <dsp:spPr>
        <a:xfrm>
          <a:off x="2411116" y="2286440"/>
          <a:ext cx="1167675" cy="741474"/>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kern="1200" dirty="0" smtClean="0"/>
            <a:t>Statics</a:t>
          </a:r>
          <a:endParaRPr lang="en-IN" sz="1400" kern="1200" dirty="0"/>
        </a:p>
      </dsp:txBody>
      <dsp:txXfrm>
        <a:off x="2432833" y="2308157"/>
        <a:ext cx="1124241" cy="698040"/>
      </dsp:txXfrm>
    </dsp:sp>
    <dsp:sp modelId="{8AEFFC34-A2E4-4DB2-A328-7D1FA14815A1}">
      <dsp:nvSpPr>
        <dsp:cNvPr id="0" name=""/>
        <dsp:cNvSpPr/>
      </dsp:nvSpPr>
      <dsp:spPr>
        <a:xfrm>
          <a:off x="3708533" y="2163186"/>
          <a:ext cx="1167675" cy="741474"/>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92285B2F-2A8B-49E9-A46A-9259FE36F358}">
      <dsp:nvSpPr>
        <dsp:cNvPr id="0" name=""/>
        <dsp:cNvSpPr/>
      </dsp:nvSpPr>
      <dsp:spPr>
        <a:xfrm>
          <a:off x="3838275" y="2286440"/>
          <a:ext cx="1167675" cy="741474"/>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kern="1200" dirty="0" smtClean="0"/>
            <a:t>Dynamics</a:t>
          </a:r>
          <a:endParaRPr lang="en-IN" sz="1400" kern="1200" dirty="0"/>
        </a:p>
      </dsp:txBody>
      <dsp:txXfrm>
        <a:off x="3859992" y="2308157"/>
        <a:ext cx="1124241" cy="698040"/>
      </dsp:txXfrm>
    </dsp:sp>
    <dsp:sp modelId="{367FD2F5-7FB9-4DE4-8DBB-BFE4566D8128}">
      <dsp:nvSpPr>
        <dsp:cNvPr id="0" name=""/>
        <dsp:cNvSpPr/>
      </dsp:nvSpPr>
      <dsp:spPr>
        <a:xfrm>
          <a:off x="2994954" y="3244259"/>
          <a:ext cx="1167675" cy="74147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28947781-0965-4F91-AF1C-C3382C337F59}">
      <dsp:nvSpPr>
        <dsp:cNvPr id="0" name=""/>
        <dsp:cNvSpPr/>
      </dsp:nvSpPr>
      <dsp:spPr>
        <a:xfrm>
          <a:off x="3124695" y="3367513"/>
          <a:ext cx="1167675" cy="74147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kern="1200" dirty="0" smtClean="0"/>
            <a:t>Kinetics</a:t>
          </a:r>
          <a:endParaRPr lang="en-IN" sz="1400" kern="1200" dirty="0"/>
        </a:p>
      </dsp:txBody>
      <dsp:txXfrm>
        <a:off x="3146412" y="3389230"/>
        <a:ext cx="1124241" cy="698040"/>
      </dsp:txXfrm>
    </dsp:sp>
    <dsp:sp modelId="{08F87BE8-3C92-47F4-A641-E0215A4F4890}">
      <dsp:nvSpPr>
        <dsp:cNvPr id="0" name=""/>
        <dsp:cNvSpPr/>
      </dsp:nvSpPr>
      <dsp:spPr>
        <a:xfrm>
          <a:off x="4422113" y="3244259"/>
          <a:ext cx="1167675" cy="74147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9995EB8C-C024-4C22-AA0D-939230A52284}">
      <dsp:nvSpPr>
        <dsp:cNvPr id="0" name=""/>
        <dsp:cNvSpPr/>
      </dsp:nvSpPr>
      <dsp:spPr>
        <a:xfrm>
          <a:off x="4551855" y="3367513"/>
          <a:ext cx="1167675" cy="74147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kern="1200" dirty="0" smtClean="0"/>
            <a:t>Kinematics</a:t>
          </a:r>
          <a:endParaRPr lang="en-IN" sz="1400" kern="1200" dirty="0"/>
        </a:p>
      </dsp:txBody>
      <dsp:txXfrm>
        <a:off x="4573572" y="3389230"/>
        <a:ext cx="1124241" cy="698040"/>
      </dsp:txXfrm>
    </dsp:sp>
    <dsp:sp modelId="{3268456E-1D80-498D-8423-D1E3951F5ABF}">
      <dsp:nvSpPr>
        <dsp:cNvPr id="0" name=""/>
        <dsp:cNvSpPr/>
      </dsp:nvSpPr>
      <dsp:spPr>
        <a:xfrm>
          <a:off x="4422113" y="1082113"/>
          <a:ext cx="1167675" cy="741474"/>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BDBBDED4-27D2-4E23-92B5-66F8D32031F7}">
      <dsp:nvSpPr>
        <dsp:cNvPr id="0" name=""/>
        <dsp:cNvSpPr/>
      </dsp:nvSpPr>
      <dsp:spPr>
        <a:xfrm>
          <a:off x="4551855" y="1205367"/>
          <a:ext cx="1167675" cy="741474"/>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kern="1200" dirty="0" smtClean="0"/>
            <a:t>Deformable bodies</a:t>
          </a:r>
          <a:endParaRPr lang="en-IN" sz="1400" kern="1200" dirty="0"/>
        </a:p>
      </dsp:txBody>
      <dsp:txXfrm>
        <a:off x="4573572" y="1227084"/>
        <a:ext cx="1124241" cy="698040"/>
      </dsp:txXfrm>
    </dsp:sp>
    <dsp:sp modelId="{5FF6D46D-26DD-4B3A-B6D6-5D0771F26DE0}">
      <dsp:nvSpPr>
        <dsp:cNvPr id="0" name=""/>
        <dsp:cNvSpPr/>
      </dsp:nvSpPr>
      <dsp:spPr>
        <a:xfrm>
          <a:off x="5849272" y="1082113"/>
          <a:ext cx="1167675" cy="741474"/>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C98F94B-8A8F-431A-A1B9-7660ABCCF1F2}">
      <dsp:nvSpPr>
        <dsp:cNvPr id="0" name=""/>
        <dsp:cNvSpPr/>
      </dsp:nvSpPr>
      <dsp:spPr>
        <a:xfrm>
          <a:off x="5979014" y="1205367"/>
          <a:ext cx="1167675" cy="741474"/>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kern="1200" dirty="0" smtClean="0"/>
            <a:t>Fluids</a:t>
          </a:r>
          <a:endParaRPr lang="en-IN" sz="1400" kern="1200" dirty="0"/>
        </a:p>
      </dsp:txBody>
      <dsp:txXfrm>
        <a:off x="6000731" y="1227084"/>
        <a:ext cx="1124241" cy="698040"/>
      </dsp:txXfrm>
    </dsp:sp>
    <dsp:sp modelId="{245475F3-1739-482B-AEB8-15D35CEDDB25}">
      <dsp:nvSpPr>
        <dsp:cNvPr id="0" name=""/>
        <dsp:cNvSpPr/>
      </dsp:nvSpPr>
      <dsp:spPr>
        <a:xfrm>
          <a:off x="5135692" y="2163186"/>
          <a:ext cx="1167675" cy="741474"/>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FF2D1D1E-BFCA-4BC5-9BDF-3E42BA875CB9}">
      <dsp:nvSpPr>
        <dsp:cNvPr id="0" name=""/>
        <dsp:cNvSpPr/>
      </dsp:nvSpPr>
      <dsp:spPr>
        <a:xfrm>
          <a:off x="5265434" y="2286440"/>
          <a:ext cx="1167675" cy="741474"/>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kern="1200" dirty="0" smtClean="0"/>
            <a:t>Compressible</a:t>
          </a:r>
          <a:endParaRPr lang="en-IN" sz="1400" kern="1200" dirty="0"/>
        </a:p>
      </dsp:txBody>
      <dsp:txXfrm>
        <a:off x="5287151" y="2308157"/>
        <a:ext cx="1124241" cy="698040"/>
      </dsp:txXfrm>
    </dsp:sp>
    <dsp:sp modelId="{0B71DD5D-BB5A-49FE-A73D-04A6EE4E130F}">
      <dsp:nvSpPr>
        <dsp:cNvPr id="0" name=""/>
        <dsp:cNvSpPr/>
      </dsp:nvSpPr>
      <dsp:spPr>
        <a:xfrm>
          <a:off x="6562851" y="2163186"/>
          <a:ext cx="1167675" cy="741474"/>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8098ECDC-CD23-451A-9E96-DAEF1FEE885F}">
      <dsp:nvSpPr>
        <dsp:cNvPr id="0" name=""/>
        <dsp:cNvSpPr/>
      </dsp:nvSpPr>
      <dsp:spPr>
        <a:xfrm>
          <a:off x="6692593" y="2286440"/>
          <a:ext cx="1167675" cy="741474"/>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kern="1200" dirty="0" smtClean="0"/>
            <a:t>In-Compressible</a:t>
          </a:r>
          <a:endParaRPr lang="en-IN" sz="1400" kern="1200" dirty="0"/>
        </a:p>
      </dsp:txBody>
      <dsp:txXfrm>
        <a:off x="6714310" y="2308157"/>
        <a:ext cx="1124241" cy="6980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D0CB22-7E4D-449B-BAF7-2AA121C4803C}">
      <dsp:nvSpPr>
        <dsp:cNvPr id="0" name=""/>
        <dsp:cNvSpPr/>
      </dsp:nvSpPr>
      <dsp:spPr>
        <a:xfrm>
          <a:off x="6997759" y="2904760"/>
          <a:ext cx="350352" cy="376628"/>
        </a:xfrm>
        <a:custGeom>
          <a:avLst/>
          <a:gdLst/>
          <a:ahLst/>
          <a:cxnLst/>
          <a:rect l="0" t="0" r="0" b="0"/>
          <a:pathLst>
            <a:path>
              <a:moveTo>
                <a:pt x="0" y="0"/>
              </a:moveTo>
              <a:lnTo>
                <a:pt x="175176" y="0"/>
              </a:lnTo>
              <a:lnTo>
                <a:pt x="175176" y="376628"/>
              </a:lnTo>
              <a:lnTo>
                <a:pt x="350352" y="376628"/>
              </a:lnTo>
            </a:path>
          </a:pathLst>
        </a:custGeom>
        <a:no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DC9E463-37CB-46FC-9A25-A73042E39AF2}">
      <dsp:nvSpPr>
        <dsp:cNvPr id="0" name=""/>
        <dsp:cNvSpPr/>
      </dsp:nvSpPr>
      <dsp:spPr>
        <a:xfrm>
          <a:off x="6997759" y="2528131"/>
          <a:ext cx="350352" cy="376628"/>
        </a:xfrm>
        <a:custGeom>
          <a:avLst/>
          <a:gdLst/>
          <a:ahLst/>
          <a:cxnLst/>
          <a:rect l="0" t="0" r="0" b="0"/>
          <a:pathLst>
            <a:path>
              <a:moveTo>
                <a:pt x="0" y="376628"/>
              </a:moveTo>
              <a:lnTo>
                <a:pt x="175176" y="376628"/>
              </a:lnTo>
              <a:lnTo>
                <a:pt x="175176" y="0"/>
              </a:lnTo>
              <a:lnTo>
                <a:pt x="350352" y="0"/>
              </a:lnTo>
            </a:path>
          </a:pathLst>
        </a:custGeom>
        <a:no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1E221318-66C0-4336-86E5-F8CAC9C846A9}">
      <dsp:nvSpPr>
        <dsp:cNvPr id="0" name=""/>
        <dsp:cNvSpPr/>
      </dsp:nvSpPr>
      <dsp:spPr>
        <a:xfrm>
          <a:off x="4895645" y="1963188"/>
          <a:ext cx="350352" cy="941571"/>
        </a:xfrm>
        <a:custGeom>
          <a:avLst/>
          <a:gdLst/>
          <a:ahLst/>
          <a:cxnLst/>
          <a:rect l="0" t="0" r="0" b="0"/>
          <a:pathLst>
            <a:path>
              <a:moveTo>
                <a:pt x="0" y="0"/>
              </a:moveTo>
              <a:lnTo>
                <a:pt x="175176" y="0"/>
              </a:lnTo>
              <a:lnTo>
                <a:pt x="175176" y="941571"/>
              </a:lnTo>
              <a:lnTo>
                <a:pt x="350352" y="941571"/>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615143A4-5815-42D5-93E1-AE32E0094048}">
      <dsp:nvSpPr>
        <dsp:cNvPr id="0" name=""/>
        <dsp:cNvSpPr/>
      </dsp:nvSpPr>
      <dsp:spPr>
        <a:xfrm>
          <a:off x="6997759" y="1021617"/>
          <a:ext cx="350352" cy="753257"/>
        </a:xfrm>
        <a:custGeom>
          <a:avLst/>
          <a:gdLst/>
          <a:ahLst/>
          <a:cxnLst/>
          <a:rect l="0" t="0" r="0" b="0"/>
          <a:pathLst>
            <a:path>
              <a:moveTo>
                <a:pt x="0" y="0"/>
              </a:moveTo>
              <a:lnTo>
                <a:pt x="175176" y="0"/>
              </a:lnTo>
              <a:lnTo>
                <a:pt x="175176" y="753257"/>
              </a:lnTo>
              <a:lnTo>
                <a:pt x="350352" y="753257"/>
              </a:lnTo>
            </a:path>
          </a:pathLst>
        </a:custGeom>
        <a:no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6E0A959-CD4D-47B4-8079-A52F96989F09}">
      <dsp:nvSpPr>
        <dsp:cNvPr id="0" name=""/>
        <dsp:cNvSpPr/>
      </dsp:nvSpPr>
      <dsp:spPr>
        <a:xfrm>
          <a:off x="6997759" y="975897"/>
          <a:ext cx="350352" cy="91440"/>
        </a:xfrm>
        <a:custGeom>
          <a:avLst/>
          <a:gdLst/>
          <a:ahLst/>
          <a:cxnLst/>
          <a:rect l="0" t="0" r="0" b="0"/>
          <a:pathLst>
            <a:path>
              <a:moveTo>
                <a:pt x="0" y="45720"/>
              </a:moveTo>
              <a:lnTo>
                <a:pt x="350352" y="45720"/>
              </a:lnTo>
            </a:path>
          </a:pathLst>
        </a:custGeom>
        <a:no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336BE7C1-ECDE-4186-80F7-B3A42D0ABFED}">
      <dsp:nvSpPr>
        <dsp:cNvPr id="0" name=""/>
        <dsp:cNvSpPr/>
      </dsp:nvSpPr>
      <dsp:spPr>
        <a:xfrm>
          <a:off x="6997759" y="268360"/>
          <a:ext cx="350352" cy="753257"/>
        </a:xfrm>
        <a:custGeom>
          <a:avLst/>
          <a:gdLst/>
          <a:ahLst/>
          <a:cxnLst/>
          <a:rect l="0" t="0" r="0" b="0"/>
          <a:pathLst>
            <a:path>
              <a:moveTo>
                <a:pt x="0" y="753257"/>
              </a:moveTo>
              <a:lnTo>
                <a:pt x="175176" y="753257"/>
              </a:lnTo>
              <a:lnTo>
                <a:pt x="175176" y="0"/>
              </a:lnTo>
              <a:lnTo>
                <a:pt x="350352" y="0"/>
              </a:lnTo>
            </a:path>
          </a:pathLst>
        </a:custGeom>
        <a:no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97BB9005-45CB-4747-97A4-13C178DB3A9B}">
      <dsp:nvSpPr>
        <dsp:cNvPr id="0" name=""/>
        <dsp:cNvSpPr/>
      </dsp:nvSpPr>
      <dsp:spPr>
        <a:xfrm>
          <a:off x="4895645" y="1021617"/>
          <a:ext cx="350352" cy="941571"/>
        </a:xfrm>
        <a:custGeom>
          <a:avLst/>
          <a:gdLst/>
          <a:ahLst/>
          <a:cxnLst/>
          <a:rect l="0" t="0" r="0" b="0"/>
          <a:pathLst>
            <a:path>
              <a:moveTo>
                <a:pt x="0" y="941571"/>
              </a:moveTo>
              <a:lnTo>
                <a:pt x="175176" y="941571"/>
              </a:lnTo>
              <a:lnTo>
                <a:pt x="175176" y="0"/>
              </a:lnTo>
              <a:lnTo>
                <a:pt x="350352" y="0"/>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F664D016-8AC9-4570-84A9-CFB98664EB54}">
      <dsp:nvSpPr>
        <dsp:cNvPr id="0" name=""/>
        <dsp:cNvSpPr/>
      </dsp:nvSpPr>
      <dsp:spPr>
        <a:xfrm>
          <a:off x="2793532" y="1586560"/>
          <a:ext cx="350352" cy="376628"/>
        </a:xfrm>
        <a:custGeom>
          <a:avLst/>
          <a:gdLst/>
          <a:ahLst/>
          <a:cxnLst/>
          <a:rect l="0" t="0" r="0" b="0"/>
          <a:pathLst>
            <a:path>
              <a:moveTo>
                <a:pt x="0" y="0"/>
              </a:moveTo>
              <a:lnTo>
                <a:pt x="175176" y="0"/>
              </a:lnTo>
              <a:lnTo>
                <a:pt x="175176" y="376628"/>
              </a:lnTo>
              <a:lnTo>
                <a:pt x="350352" y="376628"/>
              </a:lnTo>
            </a:path>
          </a:pathLst>
        </a:custGeom>
        <a:noFill/>
        <a:ln w="12700" cap="flat" cmpd="sng" algn="ctr">
          <a:solidFill>
            <a:schemeClr val="accent5">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28CADDBD-B689-4D4F-8804-CF305419AF10}">
      <dsp:nvSpPr>
        <dsp:cNvPr id="0" name=""/>
        <dsp:cNvSpPr/>
      </dsp:nvSpPr>
      <dsp:spPr>
        <a:xfrm>
          <a:off x="2793532" y="1209931"/>
          <a:ext cx="350352" cy="376628"/>
        </a:xfrm>
        <a:custGeom>
          <a:avLst/>
          <a:gdLst/>
          <a:ahLst/>
          <a:cxnLst/>
          <a:rect l="0" t="0" r="0" b="0"/>
          <a:pathLst>
            <a:path>
              <a:moveTo>
                <a:pt x="0" y="376628"/>
              </a:moveTo>
              <a:lnTo>
                <a:pt x="175176" y="376628"/>
              </a:lnTo>
              <a:lnTo>
                <a:pt x="175176" y="0"/>
              </a:lnTo>
              <a:lnTo>
                <a:pt x="350352" y="0"/>
              </a:lnTo>
            </a:path>
          </a:pathLst>
        </a:custGeom>
        <a:noFill/>
        <a:ln w="12700" cap="flat" cmpd="sng" algn="ctr">
          <a:solidFill>
            <a:schemeClr val="accent5">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81C026E-7B2B-4C73-8616-C86679F0412F}">
      <dsp:nvSpPr>
        <dsp:cNvPr id="0" name=""/>
        <dsp:cNvSpPr/>
      </dsp:nvSpPr>
      <dsp:spPr>
        <a:xfrm>
          <a:off x="1041771" y="1319416"/>
          <a:ext cx="1751761" cy="534287"/>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IN" sz="1500" kern="1200" dirty="0" smtClean="0"/>
            <a:t>Rigid bodies</a:t>
          </a:r>
          <a:endParaRPr lang="en-IN" sz="1500" kern="1200" dirty="0"/>
        </a:p>
      </dsp:txBody>
      <dsp:txXfrm>
        <a:off x="1041771" y="1319416"/>
        <a:ext cx="1751761" cy="534287"/>
      </dsp:txXfrm>
    </dsp:sp>
    <dsp:sp modelId="{75DFECCA-C1E7-4D7B-8265-7E2C4FC76A1B}">
      <dsp:nvSpPr>
        <dsp:cNvPr id="0" name=""/>
        <dsp:cNvSpPr/>
      </dsp:nvSpPr>
      <dsp:spPr>
        <a:xfrm>
          <a:off x="3143884" y="942788"/>
          <a:ext cx="1751761" cy="534287"/>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IN" sz="1500" kern="1200" dirty="0" smtClean="0"/>
            <a:t>Statics</a:t>
          </a:r>
          <a:endParaRPr lang="en-IN" sz="1500" kern="1200" dirty="0"/>
        </a:p>
      </dsp:txBody>
      <dsp:txXfrm>
        <a:off x="3143884" y="942788"/>
        <a:ext cx="1751761" cy="534287"/>
      </dsp:txXfrm>
    </dsp:sp>
    <dsp:sp modelId="{CFEF7488-5C28-4504-89B2-A88960D938DA}">
      <dsp:nvSpPr>
        <dsp:cNvPr id="0" name=""/>
        <dsp:cNvSpPr/>
      </dsp:nvSpPr>
      <dsp:spPr>
        <a:xfrm>
          <a:off x="3143884" y="1696045"/>
          <a:ext cx="1751761" cy="534287"/>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IN" sz="1500" kern="1200" dirty="0" smtClean="0"/>
            <a:t>Dynamics</a:t>
          </a:r>
          <a:endParaRPr lang="en-IN" sz="1500" kern="1200" dirty="0"/>
        </a:p>
      </dsp:txBody>
      <dsp:txXfrm>
        <a:off x="3143884" y="1696045"/>
        <a:ext cx="1751761" cy="534287"/>
      </dsp:txXfrm>
    </dsp:sp>
    <dsp:sp modelId="{44BCD628-0DDE-49AA-A042-FB9233CBDB84}">
      <dsp:nvSpPr>
        <dsp:cNvPr id="0" name=""/>
        <dsp:cNvSpPr/>
      </dsp:nvSpPr>
      <dsp:spPr>
        <a:xfrm>
          <a:off x="5245998" y="754473"/>
          <a:ext cx="1751761" cy="534287"/>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IN" sz="1500" kern="1200" dirty="0" smtClean="0"/>
            <a:t>Kinematics</a:t>
          </a:r>
          <a:endParaRPr lang="en-IN" sz="1500" kern="1200" dirty="0"/>
        </a:p>
      </dsp:txBody>
      <dsp:txXfrm>
        <a:off x="5245998" y="754473"/>
        <a:ext cx="1751761" cy="534287"/>
      </dsp:txXfrm>
    </dsp:sp>
    <dsp:sp modelId="{BA7BF077-7178-4C16-839E-82DEEAED08AF}">
      <dsp:nvSpPr>
        <dsp:cNvPr id="0" name=""/>
        <dsp:cNvSpPr/>
      </dsp:nvSpPr>
      <dsp:spPr>
        <a:xfrm>
          <a:off x="7348111" y="1216"/>
          <a:ext cx="1751761" cy="53428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IN" sz="1500" kern="1200" dirty="0" smtClean="0"/>
            <a:t>Displacement</a:t>
          </a:r>
          <a:endParaRPr lang="en-IN" sz="1500" kern="1200" dirty="0"/>
        </a:p>
      </dsp:txBody>
      <dsp:txXfrm>
        <a:off x="7348111" y="1216"/>
        <a:ext cx="1751761" cy="534287"/>
      </dsp:txXfrm>
    </dsp:sp>
    <dsp:sp modelId="{B258E7AA-FC1E-458B-A3F7-A212FF079A5A}">
      <dsp:nvSpPr>
        <dsp:cNvPr id="0" name=""/>
        <dsp:cNvSpPr/>
      </dsp:nvSpPr>
      <dsp:spPr>
        <a:xfrm>
          <a:off x="7348111" y="754473"/>
          <a:ext cx="1751761" cy="53428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IN" sz="1500" kern="1200" dirty="0" smtClean="0"/>
            <a:t>Velocity</a:t>
          </a:r>
          <a:endParaRPr lang="en-IN" sz="1500" kern="1200" dirty="0"/>
        </a:p>
      </dsp:txBody>
      <dsp:txXfrm>
        <a:off x="7348111" y="754473"/>
        <a:ext cx="1751761" cy="534287"/>
      </dsp:txXfrm>
    </dsp:sp>
    <dsp:sp modelId="{4B37DCFF-2CE7-4A50-A64D-C45D4ED49C0B}">
      <dsp:nvSpPr>
        <dsp:cNvPr id="0" name=""/>
        <dsp:cNvSpPr/>
      </dsp:nvSpPr>
      <dsp:spPr>
        <a:xfrm>
          <a:off x="7348111" y="1507730"/>
          <a:ext cx="1751761" cy="53428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IN" sz="1500" kern="1200" dirty="0" smtClean="0"/>
            <a:t>Acceleration</a:t>
          </a:r>
          <a:endParaRPr lang="en-IN" sz="1500" kern="1200" dirty="0"/>
        </a:p>
      </dsp:txBody>
      <dsp:txXfrm>
        <a:off x="7348111" y="1507730"/>
        <a:ext cx="1751761" cy="534287"/>
      </dsp:txXfrm>
    </dsp:sp>
    <dsp:sp modelId="{11714403-63C9-4BC7-BAA5-F89326A2C258}">
      <dsp:nvSpPr>
        <dsp:cNvPr id="0" name=""/>
        <dsp:cNvSpPr/>
      </dsp:nvSpPr>
      <dsp:spPr>
        <a:xfrm>
          <a:off x="5245998" y="2637616"/>
          <a:ext cx="1751761" cy="534287"/>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IN" sz="1500" kern="1200" dirty="0" smtClean="0"/>
            <a:t>Kinetics</a:t>
          </a:r>
          <a:endParaRPr lang="en-IN" sz="1500" kern="1200" dirty="0"/>
        </a:p>
      </dsp:txBody>
      <dsp:txXfrm>
        <a:off x="5245998" y="2637616"/>
        <a:ext cx="1751761" cy="534287"/>
      </dsp:txXfrm>
    </dsp:sp>
    <dsp:sp modelId="{DBBB2555-CD3C-4421-A021-80B24CAC915F}">
      <dsp:nvSpPr>
        <dsp:cNvPr id="0" name=""/>
        <dsp:cNvSpPr/>
      </dsp:nvSpPr>
      <dsp:spPr>
        <a:xfrm>
          <a:off x="7348111" y="2260988"/>
          <a:ext cx="1751761" cy="53428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IN" sz="1500" kern="1200" dirty="0" smtClean="0"/>
            <a:t>Force/Torque</a:t>
          </a:r>
        </a:p>
      </dsp:txBody>
      <dsp:txXfrm>
        <a:off x="7348111" y="2260988"/>
        <a:ext cx="1751761" cy="534287"/>
      </dsp:txXfrm>
    </dsp:sp>
    <dsp:sp modelId="{319A2357-DD87-4DE0-BA85-29C74CD1EEDD}">
      <dsp:nvSpPr>
        <dsp:cNvPr id="0" name=""/>
        <dsp:cNvSpPr/>
      </dsp:nvSpPr>
      <dsp:spPr>
        <a:xfrm>
          <a:off x="7348111" y="3014245"/>
          <a:ext cx="1751761" cy="53428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IN" sz="1500" kern="1200" dirty="0" smtClean="0"/>
            <a:t>Energy/momentum</a:t>
          </a:r>
        </a:p>
        <a:p>
          <a:pPr lvl="0" algn="ctr" defTabSz="666750">
            <a:lnSpc>
              <a:spcPct val="90000"/>
            </a:lnSpc>
            <a:spcBef>
              <a:spcPct val="0"/>
            </a:spcBef>
            <a:spcAft>
              <a:spcPct val="35000"/>
            </a:spcAft>
          </a:pPr>
          <a:endParaRPr lang="en-IN" sz="1500" kern="1200" dirty="0"/>
        </a:p>
      </dsp:txBody>
      <dsp:txXfrm>
        <a:off x="7348111" y="3014245"/>
        <a:ext cx="1751761" cy="5342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C2816C-A239-49A3-802B-8A5B1427C769}">
      <dsp:nvSpPr>
        <dsp:cNvPr id="0" name=""/>
        <dsp:cNvSpPr/>
      </dsp:nvSpPr>
      <dsp:spPr>
        <a:xfrm>
          <a:off x="5230702" y="3557855"/>
          <a:ext cx="766854" cy="364953"/>
        </a:xfrm>
        <a:custGeom>
          <a:avLst/>
          <a:gdLst/>
          <a:ahLst/>
          <a:cxnLst/>
          <a:rect l="0" t="0" r="0" b="0"/>
          <a:pathLst>
            <a:path>
              <a:moveTo>
                <a:pt x="0" y="0"/>
              </a:moveTo>
              <a:lnTo>
                <a:pt x="0" y="248704"/>
              </a:lnTo>
              <a:lnTo>
                <a:pt x="766854" y="248704"/>
              </a:lnTo>
              <a:lnTo>
                <a:pt x="766854" y="364953"/>
              </a:lnTo>
            </a:path>
          </a:pathLst>
        </a:custGeom>
        <a:no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19107C77-121D-44C4-AEC3-397172066B1F}">
      <dsp:nvSpPr>
        <dsp:cNvPr id="0" name=""/>
        <dsp:cNvSpPr/>
      </dsp:nvSpPr>
      <dsp:spPr>
        <a:xfrm>
          <a:off x="4463848" y="3557855"/>
          <a:ext cx="766854" cy="364953"/>
        </a:xfrm>
        <a:custGeom>
          <a:avLst/>
          <a:gdLst/>
          <a:ahLst/>
          <a:cxnLst/>
          <a:rect l="0" t="0" r="0" b="0"/>
          <a:pathLst>
            <a:path>
              <a:moveTo>
                <a:pt x="766854" y="0"/>
              </a:moveTo>
              <a:lnTo>
                <a:pt x="766854" y="248704"/>
              </a:lnTo>
              <a:lnTo>
                <a:pt x="0" y="248704"/>
              </a:lnTo>
              <a:lnTo>
                <a:pt x="0" y="364953"/>
              </a:lnTo>
            </a:path>
          </a:pathLst>
        </a:custGeom>
        <a:no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BF0B646D-6903-4304-B50B-162163A60311}">
      <dsp:nvSpPr>
        <dsp:cNvPr id="0" name=""/>
        <dsp:cNvSpPr/>
      </dsp:nvSpPr>
      <dsp:spPr>
        <a:xfrm>
          <a:off x="4416816" y="2396070"/>
          <a:ext cx="813886" cy="364953"/>
        </a:xfrm>
        <a:custGeom>
          <a:avLst/>
          <a:gdLst/>
          <a:ahLst/>
          <a:cxnLst/>
          <a:rect l="0" t="0" r="0" b="0"/>
          <a:pathLst>
            <a:path>
              <a:moveTo>
                <a:pt x="0" y="0"/>
              </a:moveTo>
              <a:lnTo>
                <a:pt x="0" y="248704"/>
              </a:lnTo>
              <a:lnTo>
                <a:pt x="813886" y="248704"/>
              </a:lnTo>
              <a:lnTo>
                <a:pt x="813886" y="364953"/>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D6B8CB3-F78A-4700-84D5-EE22D7EDE293}">
      <dsp:nvSpPr>
        <dsp:cNvPr id="0" name=""/>
        <dsp:cNvSpPr/>
      </dsp:nvSpPr>
      <dsp:spPr>
        <a:xfrm>
          <a:off x="3696993" y="2396070"/>
          <a:ext cx="719822" cy="364953"/>
        </a:xfrm>
        <a:custGeom>
          <a:avLst/>
          <a:gdLst/>
          <a:ahLst/>
          <a:cxnLst/>
          <a:rect l="0" t="0" r="0" b="0"/>
          <a:pathLst>
            <a:path>
              <a:moveTo>
                <a:pt x="719822" y="0"/>
              </a:moveTo>
              <a:lnTo>
                <a:pt x="719822" y="248704"/>
              </a:lnTo>
              <a:lnTo>
                <a:pt x="0" y="248704"/>
              </a:lnTo>
              <a:lnTo>
                <a:pt x="0" y="364953"/>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FA03299C-5140-466E-9B80-ED35F0406999}">
      <dsp:nvSpPr>
        <dsp:cNvPr id="0" name=""/>
        <dsp:cNvSpPr/>
      </dsp:nvSpPr>
      <dsp:spPr>
        <a:xfrm>
          <a:off x="2930138" y="1234285"/>
          <a:ext cx="1486677" cy="364953"/>
        </a:xfrm>
        <a:custGeom>
          <a:avLst/>
          <a:gdLst/>
          <a:ahLst/>
          <a:cxnLst/>
          <a:rect l="0" t="0" r="0" b="0"/>
          <a:pathLst>
            <a:path>
              <a:moveTo>
                <a:pt x="0" y="0"/>
              </a:moveTo>
              <a:lnTo>
                <a:pt x="0" y="248704"/>
              </a:lnTo>
              <a:lnTo>
                <a:pt x="1486677" y="248704"/>
              </a:lnTo>
              <a:lnTo>
                <a:pt x="1486677" y="364953"/>
              </a:lnTo>
            </a:path>
          </a:pathLst>
        </a:custGeom>
        <a:noFill/>
        <a:ln w="12700" cap="flat" cmpd="sng" algn="ctr">
          <a:solidFill>
            <a:schemeClr val="accent5">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187EF313-6DE8-47AC-8633-F1FF17F9EF5F}">
      <dsp:nvSpPr>
        <dsp:cNvPr id="0" name=""/>
        <dsp:cNvSpPr/>
      </dsp:nvSpPr>
      <dsp:spPr>
        <a:xfrm>
          <a:off x="2163283" y="3557855"/>
          <a:ext cx="766854" cy="364953"/>
        </a:xfrm>
        <a:custGeom>
          <a:avLst/>
          <a:gdLst/>
          <a:ahLst/>
          <a:cxnLst/>
          <a:rect l="0" t="0" r="0" b="0"/>
          <a:pathLst>
            <a:path>
              <a:moveTo>
                <a:pt x="0" y="0"/>
              </a:moveTo>
              <a:lnTo>
                <a:pt x="0" y="248704"/>
              </a:lnTo>
              <a:lnTo>
                <a:pt x="766854" y="248704"/>
              </a:lnTo>
              <a:lnTo>
                <a:pt x="766854" y="364953"/>
              </a:lnTo>
            </a:path>
          </a:pathLst>
        </a:custGeom>
        <a:no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FC55F656-E3F5-4A27-AEE0-E668206CBFCC}">
      <dsp:nvSpPr>
        <dsp:cNvPr id="0" name=""/>
        <dsp:cNvSpPr/>
      </dsp:nvSpPr>
      <dsp:spPr>
        <a:xfrm>
          <a:off x="1396428" y="3557855"/>
          <a:ext cx="766854" cy="364953"/>
        </a:xfrm>
        <a:custGeom>
          <a:avLst/>
          <a:gdLst/>
          <a:ahLst/>
          <a:cxnLst/>
          <a:rect l="0" t="0" r="0" b="0"/>
          <a:pathLst>
            <a:path>
              <a:moveTo>
                <a:pt x="766854" y="0"/>
              </a:moveTo>
              <a:lnTo>
                <a:pt x="766854" y="248704"/>
              </a:lnTo>
              <a:lnTo>
                <a:pt x="0" y="248704"/>
              </a:lnTo>
              <a:lnTo>
                <a:pt x="0" y="364953"/>
              </a:lnTo>
            </a:path>
          </a:pathLst>
        </a:custGeom>
        <a:no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EBE16FB-DA8B-4996-A139-8618D19BFF23}">
      <dsp:nvSpPr>
        <dsp:cNvPr id="0" name=""/>
        <dsp:cNvSpPr/>
      </dsp:nvSpPr>
      <dsp:spPr>
        <a:xfrm>
          <a:off x="1396428" y="2396070"/>
          <a:ext cx="766854" cy="364953"/>
        </a:xfrm>
        <a:custGeom>
          <a:avLst/>
          <a:gdLst/>
          <a:ahLst/>
          <a:cxnLst/>
          <a:rect l="0" t="0" r="0" b="0"/>
          <a:pathLst>
            <a:path>
              <a:moveTo>
                <a:pt x="0" y="0"/>
              </a:moveTo>
              <a:lnTo>
                <a:pt x="0" y="248704"/>
              </a:lnTo>
              <a:lnTo>
                <a:pt x="766854" y="248704"/>
              </a:lnTo>
              <a:lnTo>
                <a:pt x="766854" y="364953"/>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630CB714-31F6-4C80-8BCF-F7119F1E9E36}">
      <dsp:nvSpPr>
        <dsp:cNvPr id="0" name=""/>
        <dsp:cNvSpPr/>
      </dsp:nvSpPr>
      <dsp:spPr>
        <a:xfrm>
          <a:off x="629574" y="2396070"/>
          <a:ext cx="766854" cy="364953"/>
        </a:xfrm>
        <a:custGeom>
          <a:avLst/>
          <a:gdLst/>
          <a:ahLst/>
          <a:cxnLst/>
          <a:rect l="0" t="0" r="0" b="0"/>
          <a:pathLst>
            <a:path>
              <a:moveTo>
                <a:pt x="766854" y="0"/>
              </a:moveTo>
              <a:lnTo>
                <a:pt x="766854" y="248704"/>
              </a:lnTo>
              <a:lnTo>
                <a:pt x="0" y="248704"/>
              </a:lnTo>
              <a:lnTo>
                <a:pt x="0" y="364953"/>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C772383B-2E66-4C66-A877-EBF4148D77C8}">
      <dsp:nvSpPr>
        <dsp:cNvPr id="0" name=""/>
        <dsp:cNvSpPr/>
      </dsp:nvSpPr>
      <dsp:spPr>
        <a:xfrm>
          <a:off x="1396428" y="1234285"/>
          <a:ext cx="1533709" cy="364953"/>
        </a:xfrm>
        <a:custGeom>
          <a:avLst/>
          <a:gdLst/>
          <a:ahLst/>
          <a:cxnLst/>
          <a:rect l="0" t="0" r="0" b="0"/>
          <a:pathLst>
            <a:path>
              <a:moveTo>
                <a:pt x="1533709" y="0"/>
              </a:moveTo>
              <a:lnTo>
                <a:pt x="1533709" y="248704"/>
              </a:lnTo>
              <a:lnTo>
                <a:pt x="0" y="248704"/>
              </a:lnTo>
              <a:lnTo>
                <a:pt x="0" y="364953"/>
              </a:lnTo>
            </a:path>
          </a:pathLst>
        </a:custGeom>
        <a:noFill/>
        <a:ln w="12700" cap="flat" cmpd="sng" algn="ctr">
          <a:solidFill>
            <a:schemeClr val="accent5">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F4539F6-67E2-42EB-87AF-E9756C74A8A4}">
      <dsp:nvSpPr>
        <dsp:cNvPr id="0" name=""/>
        <dsp:cNvSpPr/>
      </dsp:nvSpPr>
      <dsp:spPr>
        <a:xfrm>
          <a:off x="2302711" y="437453"/>
          <a:ext cx="1254853" cy="796831"/>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F9363D2A-2256-45EB-B736-8ED86FCF5E44}">
      <dsp:nvSpPr>
        <dsp:cNvPr id="0" name=""/>
        <dsp:cNvSpPr/>
      </dsp:nvSpPr>
      <dsp:spPr>
        <a:xfrm>
          <a:off x="2442140" y="569909"/>
          <a:ext cx="1254853" cy="796831"/>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IN" sz="1500" kern="1200" dirty="0" smtClean="0"/>
            <a:t>System of Forces</a:t>
          </a:r>
          <a:endParaRPr lang="en-IN" sz="1500" kern="1200" dirty="0"/>
        </a:p>
      </dsp:txBody>
      <dsp:txXfrm>
        <a:off x="2465478" y="593247"/>
        <a:ext cx="1208177" cy="750155"/>
      </dsp:txXfrm>
    </dsp:sp>
    <dsp:sp modelId="{9B032DFF-2AEE-4B73-A887-9C36404FE0D9}">
      <dsp:nvSpPr>
        <dsp:cNvPr id="0" name=""/>
        <dsp:cNvSpPr/>
      </dsp:nvSpPr>
      <dsp:spPr>
        <a:xfrm>
          <a:off x="769002" y="1599238"/>
          <a:ext cx="1254853" cy="796831"/>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2F052DD7-1315-4182-92E6-A46607D837A2}">
      <dsp:nvSpPr>
        <dsp:cNvPr id="0" name=""/>
        <dsp:cNvSpPr/>
      </dsp:nvSpPr>
      <dsp:spPr>
        <a:xfrm>
          <a:off x="908430" y="1731694"/>
          <a:ext cx="1254853" cy="796831"/>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IN" sz="1500" kern="1200" dirty="0" smtClean="0"/>
            <a:t>Coplanar (in Plane/ 2-D)</a:t>
          </a:r>
          <a:endParaRPr lang="en-IN" sz="1500" kern="1200" dirty="0"/>
        </a:p>
      </dsp:txBody>
      <dsp:txXfrm>
        <a:off x="931768" y="1755032"/>
        <a:ext cx="1208177" cy="750155"/>
      </dsp:txXfrm>
    </dsp:sp>
    <dsp:sp modelId="{F73C6244-FE80-4F29-B14A-EA3026293C73}">
      <dsp:nvSpPr>
        <dsp:cNvPr id="0" name=""/>
        <dsp:cNvSpPr/>
      </dsp:nvSpPr>
      <dsp:spPr>
        <a:xfrm>
          <a:off x="2147" y="2761023"/>
          <a:ext cx="1254853" cy="796831"/>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D1514B13-F3E8-4C40-8AD2-4EA2B7595630}">
      <dsp:nvSpPr>
        <dsp:cNvPr id="0" name=""/>
        <dsp:cNvSpPr/>
      </dsp:nvSpPr>
      <dsp:spPr>
        <a:xfrm>
          <a:off x="141575" y="2893479"/>
          <a:ext cx="1254853" cy="796831"/>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IN" sz="1500" kern="1200" dirty="0" smtClean="0"/>
            <a:t>Concurrent</a:t>
          </a:r>
          <a:endParaRPr lang="en-IN" sz="1500" kern="1200" dirty="0"/>
        </a:p>
      </dsp:txBody>
      <dsp:txXfrm>
        <a:off x="164913" y="2916817"/>
        <a:ext cx="1208177" cy="750155"/>
      </dsp:txXfrm>
    </dsp:sp>
    <dsp:sp modelId="{2A154B6A-4B58-4DA6-B22A-D6E2E1BEED56}">
      <dsp:nvSpPr>
        <dsp:cNvPr id="0" name=""/>
        <dsp:cNvSpPr/>
      </dsp:nvSpPr>
      <dsp:spPr>
        <a:xfrm>
          <a:off x="1535857" y="2761023"/>
          <a:ext cx="1254853" cy="796831"/>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8D741FAA-F268-409E-ABFA-BC25664FA81B}">
      <dsp:nvSpPr>
        <dsp:cNvPr id="0" name=""/>
        <dsp:cNvSpPr/>
      </dsp:nvSpPr>
      <dsp:spPr>
        <a:xfrm>
          <a:off x="1675285" y="2893479"/>
          <a:ext cx="1254853" cy="796831"/>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IN" sz="1500" kern="1200" dirty="0" smtClean="0"/>
            <a:t>Non-Concurrent</a:t>
          </a:r>
          <a:endParaRPr lang="en-IN" sz="1500" kern="1200" dirty="0"/>
        </a:p>
      </dsp:txBody>
      <dsp:txXfrm>
        <a:off x="1698623" y="2916817"/>
        <a:ext cx="1208177" cy="750155"/>
      </dsp:txXfrm>
    </dsp:sp>
    <dsp:sp modelId="{BD998CB0-B388-4019-85EB-B00C0D967934}">
      <dsp:nvSpPr>
        <dsp:cNvPr id="0" name=""/>
        <dsp:cNvSpPr/>
      </dsp:nvSpPr>
      <dsp:spPr>
        <a:xfrm>
          <a:off x="769002" y="3922808"/>
          <a:ext cx="1254853" cy="79683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C482BC04-1576-4FB6-B847-233B64F66C72}">
      <dsp:nvSpPr>
        <dsp:cNvPr id="0" name=""/>
        <dsp:cNvSpPr/>
      </dsp:nvSpPr>
      <dsp:spPr>
        <a:xfrm>
          <a:off x="908430" y="4055264"/>
          <a:ext cx="1254853" cy="79683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IN" sz="1500" kern="1200" dirty="0" smtClean="0"/>
            <a:t>Parallel</a:t>
          </a:r>
          <a:endParaRPr lang="en-IN" sz="1500" kern="1200" dirty="0"/>
        </a:p>
      </dsp:txBody>
      <dsp:txXfrm>
        <a:off x="931768" y="4078602"/>
        <a:ext cx="1208177" cy="750155"/>
      </dsp:txXfrm>
    </dsp:sp>
    <dsp:sp modelId="{9696757E-24FD-4F01-9EE5-97D007EA43C8}">
      <dsp:nvSpPr>
        <dsp:cNvPr id="0" name=""/>
        <dsp:cNvSpPr/>
      </dsp:nvSpPr>
      <dsp:spPr>
        <a:xfrm>
          <a:off x="2302711" y="3922808"/>
          <a:ext cx="1254853" cy="79683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FFB2B1F2-7B33-4F7E-9F34-A4DD6CC0D5D4}">
      <dsp:nvSpPr>
        <dsp:cNvPr id="0" name=""/>
        <dsp:cNvSpPr/>
      </dsp:nvSpPr>
      <dsp:spPr>
        <a:xfrm>
          <a:off x="2442140" y="4055264"/>
          <a:ext cx="1254853" cy="79683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IN" sz="1500" kern="1200" dirty="0" smtClean="0"/>
            <a:t>General</a:t>
          </a:r>
          <a:endParaRPr lang="en-IN" sz="1500" kern="1200" dirty="0"/>
        </a:p>
      </dsp:txBody>
      <dsp:txXfrm>
        <a:off x="2465478" y="4078602"/>
        <a:ext cx="1208177" cy="750155"/>
      </dsp:txXfrm>
    </dsp:sp>
    <dsp:sp modelId="{C3B551D9-6FAC-4140-A422-FF40E73A88CF}">
      <dsp:nvSpPr>
        <dsp:cNvPr id="0" name=""/>
        <dsp:cNvSpPr/>
      </dsp:nvSpPr>
      <dsp:spPr>
        <a:xfrm>
          <a:off x="3789389" y="1599238"/>
          <a:ext cx="1254853" cy="796831"/>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D8839A82-02F1-4552-82A7-3AB79C2C62B7}">
      <dsp:nvSpPr>
        <dsp:cNvPr id="0" name=""/>
        <dsp:cNvSpPr/>
      </dsp:nvSpPr>
      <dsp:spPr>
        <a:xfrm>
          <a:off x="3928817" y="1731694"/>
          <a:ext cx="1254853" cy="796831"/>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IN" sz="1500" kern="1200" dirty="0" smtClean="0"/>
            <a:t>Non-Coplanar (Space/ 3-D)</a:t>
          </a:r>
          <a:endParaRPr lang="en-IN" sz="1500" kern="1200" dirty="0"/>
        </a:p>
      </dsp:txBody>
      <dsp:txXfrm>
        <a:off x="3952155" y="1755032"/>
        <a:ext cx="1208177" cy="750155"/>
      </dsp:txXfrm>
    </dsp:sp>
    <dsp:sp modelId="{09484F6F-D55E-43F7-9143-D599EE401361}">
      <dsp:nvSpPr>
        <dsp:cNvPr id="0" name=""/>
        <dsp:cNvSpPr/>
      </dsp:nvSpPr>
      <dsp:spPr>
        <a:xfrm>
          <a:off x="3069566" y="2761023"/>
          <a:ext cx="1254853" cy="796831"/>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0B14D811-FB32-44CC-B22E-2A83FADA05B7}">
      <dsp:nvSpPr>
        <dsp:cNvPr id="0" name=""/>
        <dsp:cNvSpPr/>
      </dsp:nvSpPr>
      <dsp:spPr>
        <a:xfrm>
          <a:off x="3208994" y="2893479"/>
          <a:ext cx="1254853" cy="796831"/>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IN" sz="1500" kern="1200" dirty="0" smtClean="0"/>
            <a:t>Concurrent</a:t>
          </a:r>
          <a:endParaRPr lang="en-IN" sz="1500" kern="1200" dirty="0"/>
        </a:p>
      </dsp:txBody>
      <dsp:txXfrm>
        <a:off x="3232332" y="2916817"/>
        <a:ext cx="1208177" cy="750155"/>
      </dsp:txXfrm>
    </dsp:sp>
    <dsp:sp modelId="{EC31C6CC-29D6-49D0-BCAD-F5610AC6D221}">
      <dsp:nvSpPr>
        <dsp:cNvPr id="0" name=""/>
        <dsp:cNvSpPr/>
      </dsp:nvSpPr>
      <dsp:spPr>
        <a:xfrm>
          <a:off x="4603276" y="2761023"/>
          <a:ext cx="1254853" cy="796831"/>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6EF6B758-6E7A-4D51-B89B-714F3AB46DEF}">
      <dsp:nvSpPr>
        <dsp:cNvPr id="0" name=""/>
        <dsp:cNvSpPr/>
      </dsp:nvSpPr>
      <dsp:spPr>
        <a:xfrm>
          <a:off x="4742704" y="2893479"/>
          <a:ext cx="1254853" cy="796831"/>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IN" sz="1500" kern="1200" dirty="0" smtClean="0"/>
            <a:t>Non-Concurrent</a:t>
          </a:r>
          <a:endParaRPr lang="en-IN" sz="1500" kern="1200" dirty="0"/>
        </a:p>
      </dsp:txBody>
      <dsp:txXfrm>
        <a:off x="4766042" y="2916817"/>
        <a:ext cx="1208177" cy="750155"/>
      </dsp:txXfrm>
    </dsp:sp>
    <dsp:sp modelId="{552D8E7C-575D-4772-BC27-7BFFEEF243A0}">
      <dsp:nvSpPr>
        <dsp:cNvPr id="0" name=""/>
        <dsp:cNvSpPr/>
      </dsp:nvSpPr>
      <dsp:spPr>
        <a:xfrm>
          <a:off x="3836421" y="3922808"/>
          <a:ext cx="1254853" cy="79683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428B4859-DBAC-4B2F-A224-E3256FECB158}">
      <dsp:nvSpPr>
        <dsp:cNvPr id="0" name=""/>
        <dsp:cNvSpPr/>
      </dsp:nvSpPr>
      <dsp:spPr>
        <a:xfrm>
          <a:off x="3975849" y="4055264"/>
          <a:ext cx="1254853" cy="79683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IN" sz="1500" kern="1200" dirty="0" smtClean="0"/>
            <a:t>Parallel</a:t>
          </a:r>
          <a:endParaRPr lang="en-IN" sz="1500" kern="1200" dirty="0"/>
        </a:p>
      </dsp:txBody>
      <dsp:txXfrm>
        <a:off x="3999187" y="4078602"/>
        <a:ext cx="1208177" cy="750155"/>
      </dsp:txXfrm>
    </dsp:sp>
    <dsp:sp modelId="{5BCCCCC1-B36E-4872-90DB-E1AA54C6D44A}">
      <dsp:nvSpPr>
        <dsp:cNvPr id="0" name=""/>
        <dsp:cNvSpPr/>
      </dsp:nvSpPr>
      <dsp:spPr>
        <a:xfrm>
          <a:off x="5370131" y="3922808"/>
          <a:ext cx="1254853" cy="79683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0F6B5F05-FC54-419E-BC2D-3C52B11E0C8A}">
      <dsp:nvSpPr>
        <dsp:cNvPr id="0" name=""/>
        <dsp:cNvSpPr/>
      </dsp:nvSpPr>
      <dsp:spPr>
        <a:xfrm>
          <a:off x="5509559" y="4055264"/>
          <a:ext cx="1254853" cy="79683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IN" sz="1500" kern="1200" dirty="0" smtClean="0"/>
            <a:t>General</a:t>
          </a:r>
          <a:endParaRPr lang="en-IN" sz="1500" kern="1200" dirty="0"/>
        </a:p>
      </dsp:txBody>
      <dsp:txXfrm>
        <a:off x="5532897" y="4078602"/>
        <a:ext cx="1208177" cy="75015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5C5B36A0-9D73-44E4-99FC-09CFD578932D}" type="datetimeFigureOut">
              <a:rPr lang="en-IN"/>
              <a:pPr>
                <a:defRPr/>
              </a:pPr>
              <a:t>03-11-2022</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633A138E-C689-4A65-BACC-E607A689EF6F}" type="slidenum">
              <a:rPr lang="en-IN"/>
              <a:pPr>
                <a:defRPr/>
              </a:pPr>
              <a:t>‹#›</a:t>
            </a:fld>
            <a:endParaRPr lang="en-IN"/>
          </a:p>
        </p:txBody>
      </p:sp>
    </p:spTree>
    <p:extLst>
      <p:ext uri="{BB962C8B-B14F-4D97-AF65-F5344CB8AC3E}">
        <p14:creationId xmlns:p14="http://schemas.microsoft.com/office/powerpoint/2010/main" val="3638585083"/>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D8EAFB8B-4A64-4364-8DC8-473DEE2EE713}" type="datetimeFigureOut">
              <a:rPr lang="en-IN"/>
              <a:pPr>
                <a:defRPr/>
              </a:pPr>
              <a:t>03-11-2022</a:t>
            </a:fld>
            <a:endParaRPr lang="en-IN"/>
          </a:p>
        </p:txBody>
      </p:sp>
      <p:sp>
        <p:nvSpPr>
          <p:cNvPr id="4" name="Slide Image Placehold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pPr lvl="0"/>
            <a:endParaRPr lang="en-IN"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IN" noProof="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C810C5B5-8E93-46D4-9C09-87BF40BF78E0}" type="slidenum">
              <a:rPr lang="en-IN"/>
              <a:pPr>
                <a:defRPr/>
              </a:pPr>
              <a:t>‹#›</a:t>
            </a:fld>
            <a:endParaRPr lang="en-IN"/>
          </a:p>
        </p:txBody>
      </p:sp>
    </p:spTree>
    <p:extLst>
      <p:ext uri="{BB962C8B-B14F-4D97-AF65-F5344CB8AC3E}">
        <p14:creationId xmlns:p14="http://schemas.microsoft.com/office/powerpoint/2010/main" val="2391786734"/>
      </p:ext>
    </p:extLst>
  </p:cSld>
  <p:clrMap bg1="lt1" tx1="dk1" bg2="lt2" tx2="dk2" accent1="accent1" accent2="accent2" accent3="accent3" accent4="accent4" accent5="accent5" accent6="accent6" hlink="hlink" folHlink="folHlink"/>
  <p:hf sldNum="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normAutofit/>
          </a:bodyPr>
          <a:lstStyle/>
          <a:p>
            <a:endParaRPr lang="en-US"/>
          </a:p>
        </p:txBody>
      </p:sp>
      <p:sp>
        <p:nvSpPr>
          <p:cNvPr id="5" name="Header Placeholder 4"/>
          <p:cNvSpPr>
            <a:spLocks noGrp="1"/>
          </p:cNvSpPr>
          <p:nvPr>
            <p:ph type="hdr" sz="quarter" idx="10"/>
          </p:nvPr>
        </p:nvSpPr>
        <p:spPr/>
        <p:txBody>
          <a:bodyPr/>
          <a:lstStyle/>
          <a:p>
            <a:pPr>
              <a:defRPr/>
            </a:pPr>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xfrm>
            <a:off x="1200150" y="1143000"/>
            <a:ext cx="4457700" cy="3086100"/>
          </a:xfrm>
          <a:noFill/>
          <a:ln>
            <a:solidFill>
              <a:srgbClr val="000000"/>
            </a:solidFill>
            <a:miter lim="800000"/>
            <a:headEnd/>
            <a:tailEnd/>
          </a:ln>
        </p:spPr>
      </p:sp>
      <p:sp>
        <p:nvSpPr>
          <p:cNvPr id="829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5" name="Header Placeholder 4"/>
          <p:cNvSpPr>
            <a:spLocks noGrp="1"/>
          </p:cNvSpPr>
          <p:nvPr>
            <p:ph type="hdr" sz="quarter" idx="10"/>
          </p:nvPr>
        </p:nvSpPr>
        <p:spPr/>
        <p:txBody>
          <a:bodyPr/>
          <a:lstStyle/>
          <a:p>
            <a:pPr>
              <a:defRPr/>
            </a:pPr>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xfrm>
            <a:off x="1200150" y="1143000"/>
            <a:ext cx="4457700" cy="3086100"/>
          </a:xfrm>
          <a:noFill/>
          <a:ln>
            <a:solidFill>
              <a:srgbClr val="000000"/>
            </a:solidFill>
            <a:miter lim="800000"/>
            <a:headEnd/>
            <a:tailEnd/>
          </a:ln>
        </p:spPr>
      </p:sp>
      <p:sp>
        <p:nvSpPr>
          <p:cNvPr id="839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5" name="Header Placeholder 4"/>
          <p:cNvSpPr>
            <a:spLocks noGrp="1"/>
          </p:cNvSpPr>
          <p:nvPr>
            <p:ph type="hdr" sz="quarter" idx="10"/>
          </p:nvPr>
        </p:nvSpPr>
        <p:spPr/>
        <p:txBody>
          <a:bodyPr/>
          <a:lstStyle/>
          <a:p>
            <a:pPr>
              <a:defRPr/>
            </a:pPr>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xfrm>
            <a:off x="1200150" y="1143000"/>
            <a:ext cx="4457700" cy="3086100"/>
          </a:xfrm>
          <a:noFill/>
          <a:ln>
            <a:solidFill>
              <a:srgbClr val="000000"/>
            </a:solidFill>
            <a:miter lim="800000"/>
            <a:headEnd/>
            <a:tailEnd/>
          </a:ln>
        </p:spPr>
      </p:sp>
      <p:sp>
        <p:nvSpPr>
          <p:cNvPr id="8499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5" name="Header Placeholder 4"/>
          <p:cNvSpPr>
            <a:spLocks noGrp="1"/>
          </p:cNvSpPr>
          <p:nvPr>
            <p:ph type="hdr" sz="quarter" idx="10"/>
          </p:nvPr>
        </p:nvSpPr>
        <p:spPr/>
        <p:txBody>
          <a:bodyPr/>
          <a:lstStyle/>
          <a:p>
            <a:pPr>
              <a:defRPr/>
            </a:pPr>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duotone>
              <a:prstClr val="black"/>
              <a:schemeClr val="accent6">
                <a:tint val="45000"/>
                <a:satMod val="400000"/>
              </a:schemeClr>
            </a:duotone>
            <a:extLst/>
          </a:blip>
          <a:stretch>
            <a:fillRect/>
          </a:stretch>
        </p:blipFill>
        <p:spPr>
          <a:xfrm>
            <a:off x="92123" y="2947988"/>
            <a:ext cx="4767760" cy="3910012"/>
          </a:xfrm>
          <a:prstGeom prst="rect">
            <a:avLst/>
          </a:prstGeom>
        </p:spPr>
      </p:pic>
      <p:pic>
        <p:nvPicPr>
          <p:cNvPr id="5" name="Picture 4"/>
          <p:cNvPicPr>
            <a:picLocks noChangeAspect="1"/>
          </p:cNvPicPr>
          <p:nvPr userDrawn="1"/>
        </p:nvPicPr>
        <p:blipFill rotWithShape="1">
          <a:blip r:embed="rId3">
            <a:duotone>
              <a:schemeClr val="accent5">
                <a:shade val="45000"/>
                <a:satMod val="135000"/>
              </a:schemeClr>
              <a:prstClr val="white"/>
            </a:duotone>
            <a:extLst/>
          </a:blip>
          <a:srcRect l="19769" t="27609"/>
          <a:stretch/>
        </p:blipFill>
        <p:spPr>
          <a:xfrm>
            <a:off x="4700572" y="3602040"/>
            <a:ext cx="5205428" cy="3255961"/>
          </a:xfrm>
          <a:prstGeom prst="rect">
            <a:avLst/>
          </a:prstGeom>
        </p:spPr>
      </p:pic>
      <p:pic>
        <p:nvPicPr>
          <p:cNvPr id="6" name="Picture 5"/>
          <p:cNvPicPr>
            <a:picLocks noChangeAspect="1"/>
          </p:cNvPicPr>
          <p:nvPr userDrawn="1"/>
        </p:nvPicPr>
        <p:blipFill>
          <a:blip r:embed="rId4">
            <a:duotone>
              <a:schemeClr val="bg2">
                <a:shade val="45000"/>
                <a:satMod val="135000"/>
              </a:schemeClr>
              <a:prstClr val="white"/>
            </a:duotone>
            <a:extLst/>
          </a:blip>
          <a:stretch>
            <a:fillRect/>
          </a:stretch>
        </p:blipFill>
        <p:spPr>
          <a:xfrm>
            <a:off x="0" y="-70802"/>
            <a:ext cx="9906000" cy="3672840"/>
          </a:xfrm>
          <a:prstGeom prst="rect">
            <a:avLst/>
          </a:prstGeom>
          <a:ln>
            <a:noFill/>
          </a:ln>
          <a:effectLst>
            <a:softEdge rad="112500"/>
          </a:effectLst>
        </p:spPr>
      </p:pic>
      <p:sp>
        <p:nvSpPr>
          <p:cNvPr id="2" name="Title 1"/>
          <p:cNvSpPr>
            <a:spLocks noGrp="1"/>
          </p:cNvSpPr>
          <p:nvPr>
            <p:ph type="ctrTitle"/>
          </p:nvPr>
        </p:nvSpPr>
        <p:spPr>
          <a:xfrm>
            <a:off x="1238250" y="1122363"/>
            <a:ext cx="7429500" cy="2387600"/>
          </a:xfrm>
        </p:spPr>
        <p:txBody>
          <a:bodyPr anchor="b"/>
          <a:lstStyle>
            <a:lvl1pPr algn="ctr">
              <a:defRPr sz="6000">
                <a:solidFill>
                  <a:srgbClr val="7030A0"/>
                </a:solidFill>
                <a:latin typeface="Times New Roman" panose="02020603050405020304" pitchFamily="18" charset="0"/>
                <a:cs typeface="Times New Roman" panose="02020603050405020304" pitchFamily="18" charset="0"/>
              </a:defRPr>
            </a:lvl1pPr>
          </a:lstStyle>
          <a:p>
            <a:r>
              <a:rPr lang="en-US" dirty="0" smtClean="0"/>
              <a:t>Click to edit Master title style</a:t>
            </a:r>
            <a:endParaRPr lang="en-IN" dirty="0"/>
          </a:p>
        </p:txBody>
      </p:sp>
      <p:sp>
        <p:nvSpPr>
          <p:cNvPr id="3" name="Subtitle 2"/>
          <p:cNvSpPr>
            <a:spLocks noGrp="1"/>
          </p:cNvSpPr>
          <p:nvPr>
            <p:ph type="subTitle" idx="1"/>
          </p:nvPr>
        </p:nvSpPr>
        <p:spPr>
          <a:xfrm>
            <a:off x="1238250" y="3602038"/>
            <a:ext cx="7429500" cy="1655762"/>
          </a:xfrm>
        </p:spPr>
        <p:txBody>
          <a:bodyPr>
            <a:normAutofit/>
          </a:bodyPr>
          <a:lstStyle>
            <a:lvl1pPr marL="0" indent="0" algn="ctr">
              <a:buNone/>
              <a:defRPr sz="4000">
                <a:solidFill>
                  <a:srgbClr val="FF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IN" dirty="0"/>
          </a:p>
        </p:txBody>
      </p:sp>
      <p:sp>
        <p:nvSpPr>
          <p:cNvPr id="7" name="Date Placeholder 3"/>
          <p:cNvSpPr>
            <a:spLocks noGrp="1"/>
          </p:cNvSpPr>
          <p:nvPr>
            <p:ph type="dt" sz="half" idx="10"/>
          </p:nvPr>
        </p:nvSpPr>
        <p:spPr/>
        <p:txBody>
          <a:bodyPr/>
          <a:lstStyle>
            <a:lvl1pPr>
              <a:defRPr/>
            </a:lvl1pPr>
          </a:lstStyle>
          <a:p>
            <a:pPr>
              <a:defRPr/>
            </a:pPr>
            <a:fld id="{AD126036-4F5E-4A57-B3F1-C64CC8056F33}" type="datetimeFigureOut">
              <a:rPr lang="en-IN"/>
              <a:pPr>
                <a:defRPr/>
              </a:pPr>
              <a:t>03-11-2022</a:t>
            </a:fld>
            <a:endParaRPr lang="en-IN"/>
          </a:p>
        </p:txBody>
      </p:sp>
      <p:sp>
        <p:nvSpPr>
          <p:cNvPr id="8" name="Footer Placeholder 4"/>
          <p:cNvSpPr>
            <a:spLocks noGrp="1"/>
          </p:cNvSpPr>
          <p:nvPr>
            <p:ph type="ftr" sz="quarter" idx="11"/>
          </p:nvPr>
        </p:nvSpPr>
        <p:spPr/>
        <p:txBody>
          <a:bodyPr/>
          <a:lstStyle>
            <a:lvl1pPr>
              <a:defRPr/>
            </a:lvl1pPr>
          </a:lstStyle>
          <a:p>
            <a:pPr>
              <a:defRPr/>
            </a:pPr>
            <a:endParaRPr lang="en-IN"/>
          </a:p>
        </p:txBody>
      </p:sp>
      <p:sp>
        <p:nvSpPr>
          <p:cNvPr id="9" name="Slide Number Placeholder 5"/>
          <p:cNvSpPr>
            <a:spLocks noGrp="1"/>
          </p:cNvSpPr>
          <p:nvPr>
            <p:ph type="sldNum" sz="quarter" idx="12"/>
          </p:nvPr>
        </p:nvSpPr>
        <p:spPr/>
        <p:txBody>
          <a:bodyPr/>
          <a:lstStyle>
            <a:lvl1pPr>
              <a:defRPr/>
            </a:lvl1pPr>
          </a:lstStyle>
          <a:p>
            <a:pPr>
              <a:defRPr/>
            </a:pPr>
            <a:fld id="{D15457F1-B7AF-4459-943A-5E98F284CC16}" type="slidenum">
              <a:rPr lang="en-IN"/>
              <a:pPr>
                <a:defRPr/>
              </a:pPr>
              <a:t>‹#›</a:t>
            </a:fld>
            <a:endParaRPr lang="en-IN"/>
          </a:p>
        </p:txBody>
      </p:sp>
      <p:sp>
        <p:nvSpPr>
          <p:cNvPr id="11" name="Rectangle 10"/>
          <p:cNvSpPr/>
          <p:nvPr userDrawn="1"/>
        </p:nvSpPr>
        <p:spPr>
          <a:xfrm>
            <a:off x="8590208" y="12879"/>
            <a:ext cx="1277155" cy="100455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lvl1pPr>
              <a:defRPr/>
            </a:lvl1pPr>
          </a:lstStyle>
          <a:p>
            <a:pPr>
              <a:defRPr/>
            </a:pPr>
            <a:fld id="{4441380B-6D8D-4EB8-83E1-B1C503E7B38B}" type="datetimeFigureOut">
              <a:rPr lang="en-IN"/>
              <a:pPr>
                <a:defRPr/>
              </a:pPr>
              <a:t>03-11-2022</a:t>
            </a:fld>
            <a:endParaRPr lang="en-IN"/>
          </a:p>
        </p:txBody>
      </p:sp>
      <p:sp>
        <p:nvSpPr>
          <p:cNvPr id="5" name="Footer Placeholder 4"/>
          <p:cNvSpPr>
            <a:spLocks noGrp="1"/>
          </p:cNvSpPr>
          <p:nvPr>
            <p:ph type="ftr" sz="quarter" idx="11"/>
          </p:nvPr>
        </p:nvSpPr>
        <p:spPr/>
        <p:txBody>
          <a:bodyPr/>
          <a:lstStyle>
            <a:lvl1pPr>
              <a:defRPr/>
            </a:lvl1pPr>
          </a:lstStyle>
          <a:p>
            <a:pPr>
              <a:defRPr/>
            </a:pPr>
            <a:endParaRPr lang="en-IN"/>
          </a:p>
        </p:txBody>
      </p:sp>
      <p:sp>
        <p:nvSpPr>
          <p:cNvPr id="6" name="Slide Number Placeholder 5"/>
          <p:cNvSpPr>
            <a:spLocks noGrp="1"/>
          </p:cNvSpPr>
          <p:nvPr>
            <p:ph type="sldNum" sz="quarter" idx="12"/>
          </p:nvPr>
        </p:nvSpPr>
        <p:spPr/>
        <p:txBody>
          <a:bodyPr/>
          <a:lstStyle>
            <a:lvl1pPr>
              <a:defRPr/>
            </a:lvl1pPr>
          </a:lstStyle>
          <a:p>
            <a:pPr>
              <a:defRPr/>
            </a:pPr>
            <a:fld id="{BD140623-91D2-4E73-972F-4E5A0E24A9E2}" type="slidenum">
              <a:rPr lang="en-IN"/>
              <a:pPr>
                <a:defRPr/>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1" y="365125"/>
            <a:ext cx="2135981"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681037" y="365125"/>
            <a:ext cx="628411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lvl1pPr>
              <a:defRPr/>
            </a:lvl1pPr>
          </a:lstStyle>
          <a:p>
            <a:pPr>
              <a:defRPr/>
            </a:pPr>
            <a:fld id="{EF816DEC-FDC6-4B9C-A7C2-300F2D2CA030}" type="datetimeFigureOut">
              <a:rPr lang="en-IN"/>
              <a:pPr>
                <a:defRPr/>
              </a:pPr>
              <a:t>03-11-2022</a:t>
            </a:fld>
            <a:endParaRPr lang="en-IN"/>
          </a:p>
        </p:txBody>
      </p:sp>
      <p:sp>
        <p:nvSpPr>
          <p:cNvPr id="5" name="Footer Placeholder 4"/>
          <p:cNvSpPr>
            <a:spLocks noGrp="1"/>
          </p:cNvSpPr>
          <p:nvPr>
            <p:ph type="ftr" sz="quarter" idx="11"/>
          </p:nvPr>
        </p:nvSpPr>
        <p:spPr/>
        <p:txBody>
          <a:bodyPr/>
          <a:lstStyle>
            <a:lvl1pPr>
              <a:defRPr/>
            </a:lvl1pPr>
          </a:lstStyle>
          <a:p>
            <a:pPr>
              <a:defRPr/>
            </a:pPr>
            <a:endParaRPr lang="en-IN"/>
          </a:p>
        </p:txBody>
      </p:sp>
      <p:sp>
        <p:nvSpPr>
          <p:cNvPr id="6" name="Slide Number Placeholder 5"/>
          <p:cNvSpPr>
            <a:spLocks noGrp="1"/>
          </p:cNvSpPr>
          <p:nvPr>
            <p:ph type="sldNum" sz="quarter" idx="12"/>
          </p:nvPr>
        </p:nvSpPr>
        <p:spPr/>
        <p:txBody>
          <a:bodyPr/>
          <a:lstStyle>
            <a:lvl1pPr>
              <a:defRPr/>
            </a:lvl1pPr>
          </a:lstStyle>
          <a:p>
            <a:pPr>
              <a:defRPr/>
            </a:pPr>
            <a:fld id="{1973C7D2-4410-423C-8C0C-BB36078AC463}" type="slidenum">
              <a:rPr lang="en-IN"/>
              <a:pPr>
                <a:defRPr/>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6"/>
          <p:cNvPicPr>
            <a:picLocks noChangeAspect="1"/>
          </p:cNvPicPr>
          <p:nvPr userDrawn="1"/>
        </p:nvPicPr>
        <p:blipFill>
          <a:blip r:embed="rId2"/>
          <a:srcRect/>
          <a:stretch>
            <a:fillRect/>
          </a:stretch>
        </p:blipFill>
        <p:spPr bwMode="auto">
          <a:xfrm>
            <a:off x="1568452" y="2038350"/>
            <a:ext cx="5481836" cy="3935413"/>
          </a:xfrm>
          <a:prstGeom prst="rect">
            <a:avLst/>
          </a:prstGeom>
          <a:noFill/>
          <a:ln w="9525">
            <a:noFill/>
            <a:miter lim="800000"/>
            <a:headEnd/>
            <a:tailEnd/>
          </a:ln>
        </p:spPr>
      </p:pic>
      <p:pic>
        <p:nvPicPr>
          <p:cNvPr id="5" name="Picture 4"/>
          <p:cNvPicPr>
            <a:picLocks noChangeAspect="1"/>
          </p:cNvPicPr>
          <p:nvPr userDrawn="1"/>
        </p:nvPicPr>
        <p:blipFill>
          <a:blip r:embed="rId3">
            <a:duotone>
              <a:schemeClr val="bg2">
                <a:shade val="45000"/>
                <a:satMod val="135000"/>
              </a:schemeClr>
              <a:prstClr val="white"/>
            </a:duotone>
            <a:extLst/>
          </a:blip>
          <a:stretch>
            <a:fillRect/>
          </a:stretch>
        </p:blipFill>
        <p:spPr>
          <a:xfrm>
            <a:off x="-99060" y="-19051"/>
            <a:ext cx="10005059" cy="1131571"/>
          </a:xfrm>
          <a:prstGeom prst="rect">
            <a:avLst/>
          </a:prstGeom>
          <a:effectLst>
            <a:outerShdw blurRad="50800" dist="50800" dir="5400000" algn="ctr" rotWithShape="0">
              <a:srgbClr val="000000">
                <a:alpha val="18000"/>
              </a:srgbClr>
            </a:outerShdw>
          </a:effectLst>
        </p:spPr>
      </p:pic>
      <p:sp>
        <p:nvSpPr>
          <p:cNvPr id="2" name="Title 1"/>
          <p:cNvSpPr>
            <a:spLocks noGrp="1"/>
          </p:cNvSpPr>
          <p:nvPr>
            <p:ph type="title"/>
          </p:nvPr>
        </p:nvSpPr>
        <p:spPr>
          <a:xfrm>
            <a:off x="185740" y="136525"/>
            <a:ext cx="8543925" cy="975995"/>
          </a:xfrm>
        </p:spPr>
        <p:txBody>
          <a:bodyPr/>
          <a:lstStyle>
            <a:lvl1pPr>
              <a:defRPr b="1">
                <a:solidFill>
                  <a:srgbClr val="7030A0"/>
                </a:solidFill>
                <a:latin typeface="Times New Roman" panose="02020603050405020304" pitchFamily="18" charset="0"/>
                <a:cs typeface="Times New Roman" panose="02020603050405020304" pitchFamily="18" charset="0"/>
              </a:defRPr>
            </a:lvl1pPr>
          </a:lstStyle>
          <a:p>
            <a:r>
              <a:rPr lang="en-US" dirty="0" smtClean="0"/>
              <a:t>Click to edit Master title style</a:t>
            </a:r>
            <a:endParaRPr lang="en-IN" dirty="0"/>
          </a:p>
        </p:txBody>
      </p:sp>
      <p:sp>
        <p:nvSpPr>
          <p:cNvPr id="3" name="Content Placeholder 2"/>
          <p:cNvSpPr>
            <a:spLocks noGrp="1"/>
          </p:cNvSpPr>
          <p:nvPr>
            <p:ph idx="1"/>
          </p:nvPr>
        </p:nvSpPr>
        <p:spPr>
          <a:xfrm>
            <a:off x="247652" y="1356362"/>
            <a:ext cx="9237345" cy="5288279"/>
          </a:xfrm>
        </p:spPr>
        <p:txBody>
          <a:bodyPr/>
          <a:lstStyle>
            <a:lvl1pPr marL="0" indent="0">
              <a:buNone/>
              <a:defRPr>
                <a:solidFill>
                  <a:srgbClr val="FF0000"/>
                </a:solidFill>
                <a:latin typeface="Arial Rounded MT Bold" panose="020F0704030504030204" pitchFamily="34" charset="0"/>
              </a:defRPr>
            </a:lvl1pPr>
            <a:lvl2pPr>
              <a:defRPr sz="2800" b="1">
                <a:solidFill>
                  <a:srgbClr val="002060"/>
                </a:solidFill>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6" name="Rectangle 5"/>
          <p:cNvSpPr/>
          <p:nvPr userDrawn="1"/>
        </p:nvSpPr>
        <p:spPr>
          <a:xfrm>
            <a:off x="8500056" y="12879"/>
            <a:ext cx="1367307" cy="1133341"/>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81" y="1709738"/>
            <a:ext cx="8543925"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675881" y="4589465"/>
            <a:ext cx="8543925"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3311CA79-7698-4574-90F5-2A0B4AF102A7}" type="datetimeFigureOut">
              <a:rPr lang="en-IN"/>
              <a:pPr>
                <a:defRPr/>
              </a:pPr>
              <a:t>03-11-2022</a:t>
            </a:fld>
            <a:endParaRPr lang="en-IN"/>
          </a:p>
        </p:txBody>
      </p:sp>
      <p:sp>
        <p:nvSpPr>
          <p:cNvPr id="5" name="Footer Placeholder 4"/>
          <p:cNvSpPr>
            <a:spLocks noGrp="1"/>
          </p:cNvSpPr>
          <p:nvPr>
            <p:ph type="ftr" sz="quarter" idx="11"/>
          </p:nvPr>
        </p:nvSpPr>
        <p:spPr/>
        <p:txBody>
          <a:bodyPr/>
          <a:lstStyle>
            <a:lvl1pPr>
              <a:defRPr/>
            </a:lvl1pPr>
          </a:lstStyle>
          <a:p>
            <a:pPr>
              <a:defRPr/>
            </a:pPr>
            <a:endParaRPr lang="en-IN"/>
          </a:p>
        </p:txBody>
      </p:sp>
      <p:sp>
        <p:nvSpPr>
          <p:cNvPr id="6" name="Slide Number Placeholder 5"/>
          <p:cNvSpPr>
            <a:spLocks noGrp="1"/>
          </p:cNvSpPr>
          <p:nvPr>
            <p:ph type="sldNum" sz="quarter" idx="12"/>
          </p:nvPr>
        </p:nvSpPr>
        <p:spPr/>
        <p:txBody>
          <a:bodyPr/>
          <a:lstStyle>
            <a:lvl1pPr>
              <a:defRPr/>
            </a:lvl1pPr>
          </a:lstStyle>
          <a:p>
            <a:pPr>
              <a:defRPr/>
            </a:pPr>
            <a:fld id="{B1431956-854A-4B12-903F-D28CCB171202}" type="slidenum">
              <a:rPr lang="en-IN"/>
              <a:pPr>
                <a:defRPr/>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681038" y="1825625"/>
            <a:ext cx="421005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5014913" y="1825625"/>
            <a:ext cx="421005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3"/>
          <p:cNvSpPr>
            <a:spLocks noGrp="1"/>
          </p:cNvSpPr>
          <p:nvPr>
            <p:ph type="dt" sz="half" idx="10"/>
          </p:nvPr>
        </p:nvSpPr>
        <p:spPr/>
        <p:txBody>
          <a:bodyPr/>
          <a:lstStyle>
            <a:lvl1pPr>
              <a:defRPr/>
            </a:lvl1pPr>
          </a:lstStyle>
          <a:p>
            <a:pPr>
              <a:defRPr/>
            </a:pPr>
            <a:fld id="{F6C2D905-1D79-4FC5-BB07-40E18A50766B}" type="datetimeFigureOut">
              <a:rPr lang="en-IN"/>
              <a:pPr>
                <a:defRPr/>
              </a:pPr>
              <a:t>03-11-2022</a:t>
            </a:fld>
            <a:endParaRPr lang="en-IN"/>
          </a:p>
        </p:txBody>
      </p:sp>
      <p:sp>
        <p:nvSpPr>
          <p:cNvPr id="6" name="Footer Placeholder 4"/>
          <p:cNvSpPr>
            <a:spLocks noGrp="1"/>
          </p:cNvSpPr>
          <p:nvPr>
            <p:ph type="ftr" sz="quarter" idx="11"/>
          </p:nvPr>
        </p:nvSpPr>
        <p:spPr/>
        <p:txBody>
          <a:bodyPr/>
          <a:lstStyle>
            <a:lvl1pPr>
              <a:defRPr/>
            </a:lvl1pPr>
          </a:lstStyle>
          <a:p>
            <a:pPr>
              <a:defRPr/>
            </a:pPr>
            <a:endParaRPr lang="en-IN"/>
          </a:p>
        </p:txBody>
      </p:sp>
      <p:sp>
        <p:nvSpPr>
          <p:cNvPr id="7" name="Slide Number Placeholder 5"/>
          <p:cNvSpPr>
            <a:spLocks noGrp="1"/>
          </p:cNvSpPr>
          <p:nvPr>
            <p:ph type="sldNum" sz="quarter" idx="12"/>
          </p:nvPr>
        </p:nvSpPr>
        <p:spPr/>
        <p:txBody>
          <a:bodyPr/>
          <a:lstStyle>
            <a:lvl1pPr>
              <a:defRPr/>
            </a:lvl1pPr>
          </a:lstStyle>
          <a:p>
            <a:pPr>
              <a:defRPr/>
            </a:pPr>
            <a:fld id="{E65C0574-D73D-494D-9453-36DC72EA5E6A}" type="slidenum">
              <a:rPr lang="en-IN"/>
              <a:pPr>
                <a:defRPr/>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9" y="365125"/>
            <a:ext cx="8543925"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682330"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2330" y="2505076"/>
            <a:ext cx="4190702"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5014915"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14915" y="2505076"/>
            <a:ext cx="4211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3"/>
          <p:cNvSpPr>
            <a:spLocks noGrp="1"/>
          </p:cNvSpPr>
          <p:nvPr>
            <p:ph type="dt" sz="half" idx="10"/>
          </p:nvPr>
        </p:nvSpPr>
        <p:spPr/>
        <p:txBody>
          <a:bodyPr/>
          <a:lstStyle>
            <a:lvl1pPr>
              <a:defRPr/>
            </a:lvl1pPr>
          </a:lstStyle>
          <a:p>
            <a:pPr>
              <a:defRPr/>
            </a:pPr>
            <a:fld id="{7323DC17-260D-4339-A86D-B6FCEF1DF593}" type="datetimeFigureOut">
              <a:rPr lang="en-IN"/>
              <a:pPr>
                <a:defRPr/>
              </a:pPr>
              <a:t>03-11-2022</a:t>
            </a:fld>
            <a:endParaRPr lang="en-IN"/>
          </a:p>
        </p:txBody>
      </p:sp>
      <p:sp>
        <p:nvSpPr>
          <p:cNvPr id="8" name="Footer Placeholder 4"/>
          <p:cNvSpPr>
            <a:spLocks noGrp="1"/>
          </p:cNvSpPr>
          <p:nvPr>
            <p:ph type="ftr" sz="quarter" idx="11"/>
          </p:nvPr>
        </p:nvSpPr>
        <p:spPr/>
        <p:txBody>
          <a:bodyPr/>
          <a:lstStyle>
            <a:lvl1pPr>
              <a:defRPr/>
            </a:lvl1pPr>
          </a:lstStyle>
          <a:p>
            <a:pPr>
              <a:defRPr/>
            </a:pPr>
            <a:endParaRPr lang="en-IN"/>
          </a:p>
        </p:txBody>
      </p:sp>
      <p:sp>
        <p:nvSpPr>
          <p:cNvPr id="9" name="Slide Number Placeholder 5"/>
          <p:cNvSpPr>
            <a:spLocks noGrp="1"/>
          </p:cNvSpPr>
          <p:nvPr>
            <p:ph type="sldNum" sz="quarter" idx="12"/>
          </p:nvPr>
        </p:nvSpPr>
        <p:spPr/>
        <p:txBody>
          <a:bodyPr/>
          <a:lstStyle>
            <a:lvl1pPr>
              <a:defRPr/>
            </a:lvl1pPr>
          </a:lstStyle>
          <a:p>
            <a:pPr>
              <a:defRPr/>
            </a:pPr>
            <a:fld id="{D7E01A47-1129-401F-8870-92C039F4CFC5}" type="slidenum">
              <a:rPr lang="en-IN"/>
              <a:pPr>
                <a:defRPr/>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3"/>
          <p:cNvSpPr>
            <a:spLocks noGrp="1"/>
          </p:cNvSpPr>
          <p:nvPr>
            <p:ph type="dt" sz="half" idx="10"/>
          </p:nvPr>
        </p:nvSpPr>
        <p:spPr/>
        <p:txBody>
          <a:bodyPr/>
          <a:lstStyle>
            <a:lvl1pPr>
              <a:defRPr/>
            </a:lvl1pPr>
          </a:lstStyle>
          <a:p>
            <a:pPr>
              <a:defRPr/>
            </a:pPr>
            <a:fld id="{26E49A56-0094-4201-9F35-23BFC6E2B91D}" type="datetimeFigureOut">
              <a:rPr lang="en-IN"/>
              <a:pPr>
                <a:defRPr/>
              </a:pPr>
              <a:t>03-11-2022</a:t>
            </a:fld>
            <a:endParaRPr lang="en-IN"/>
          </a:p>
        </p:txBody>
      </p:sp>
      <p:sp>
        <p:nvSpPr>
          <p:cNvPr id="4" name="Footer Placeholder 4"/>
          <p:cNvSpPr>
            <a:spLocks noGrp="1"/>
          </p:cNvSpPr>
          <p:nvPr>
            <p:ph type="ftr" sz="quarter" idx="11"/>
          </p:nvPr>
        </p:nvSpPr>
        <p:spPr/>
        <p:txBody>
          <a:bodyPr/>
          <a:lstStyle>
            <a:lvl1pPr>
              <a:defRPr/>
            </a:lvl1pPr>
          </a:lstStyle>
          <a:p>
            <a:pPr>
              <a:defRPr/>
            </a:pPr>
            <a:endParaRPr lang="en-IN"/>
          </a:p>
        </p:txBody>
      </p:sp>
      <p:sp>
        <p:nvSpPr>
          <p:cNvPr id="5" name="Slide Number Placeholder 5"/>
          <p:cNvSpPr>
            <a:spLocks noGrp="1"/>
          </p:cNvSpPr>
          <p:nvPr>
            <p:ph type="sldNum" sz="quarter" idx="12"/>
          </p:nvPr>
        </p:nvSpPr>
        <p:spPr/>
        <p:txBody>
          <a:bodyPr/>
          <a:lstStyle>
            <a:lvl1pPr>
              <a:defRPr/>
            </a:lvl1pPr>
          </a:lstStyle>
          <a:p>
            <a:pPr>
              <a:defRPr/>
            </a:pPr>
            <a:fld id="{18D7FDF5-A4A3-4080-8FF7-2FE762F726D8}" type="slidenum">
              <a:rPr lang="en-IN"/>
              <a:pPr>
                <a:defRPr/>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57045DFC-ABF1-40D3-B60A-0E364ECE0506}" type="datetimeFigureOut">
              <a:rPr lang="en-IN"/>
              <a:pPr>
                <a:defRPr/>
              </a:pPr>
              <a:t>03-11-2022</a:t>
            </a:fld>
            <a:endParaRPr lang="en-IN"/>
          </a:p>
        </p:txBody>
      </p:sp>
      <p:sp>
        <p:nvSpPr>
          <p:cNvPr id="3" name="Footer Placeholder 4"/>
          <p:cNvSpPr>
            <a:spLocks noGrp="1"/>
          </p:cNvSpPr>
          <p:nvPr>
            <p:ph type="ftr" sz="quarter" idx="11"/>
          </p:nvPr>
        </p:nvSpPr>
        <p:spPr/>
        <p:txBody>
          <a:bodyPr/>
          <a:lstStyle>
            <a:lvl1pPr>
              <a:defRPr/>
            </a:lvl1pPr>
          </a:lstStyle>
          <a:p>
            <a:pPr>
              <a:defRPr/>
            </a:pPr>
            <a:endParaRPr lang="en-IN"/>
          </a:p>
        </p:txBody>
      </p:sp>
      <p:sp>
        <p:nvSpPr>
          <p:cNvPr id="4" name="Slide Number Placeholder 5"/>
          <p:cNvSpPr>
            <a:spLocks noGrp="1"/>
          </p:cNvSpPr>
          <p:nvPr>
            <p:ph type="sldNum" sz="quarter" idx="12"/>
          </p:nvPr>
        </p:nvSpPr>
        <p:spPr/>
        <p:txBody>
          <a:bodyPr/>
          <a:lstStyle>
            <a:lvl1pPr>
              <a:defRPr/>
            </a:lvl1pPr>
          </a:lstStyle>
          <a:p>
            <a:pPr>
              <a:defRPr/>
            </a:pPr>
            <a:fld id="{28A7F003-36D9-4CF5-A416-20197514347E}" type="slidenum">
              <a:rPr lang="en-IN"/>
              <a:pPr>
                <a:defRPr/>
              </a:pPr>
              <a:t>‹#›</a:t>
            </a:fld>
            <a:endParaRPr lang="en-IN"/>
          </a:p>
        </p:txBody>
      </p:sp>
      <p:sp>
        <p:nvSpPr>
          <p:cNvPr id="5" name="Rectangle 4"/>
          <p:cNvSpPr/>
          <p:nvPr userDrawn="1"/>
        </p:nvSpPr>
        <p:spPr>
          <a:xfrm>
            <a:off x="8255357" y="0"/>
            <a:ext cx="1612006" cy="1107583"/>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30" y="457200"/>
            <a:ext cx="3194942"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4211342" y="987425"/>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682330" y="2057400"/>
            <a:ext cx="3194942"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6317F183-C0B3-460F-8D37-267AA2FF0FE5}" type="datetimeFigureOut">
              <a:rPr lang="en-IN"/>
              <a:pPr>
                <a:defRPr/>
              </a:pPr>
              <a:t>03-11-2022</a:t>
            </a:fld>
            <a:endParaRPr lang="en-IN"/>
          </a:p>
        </p:txBody>
      </p:sp>
      <p:sp>
        <p:nvSpPr>
          <p:cNvPr id="6" name="Footer Placeholder 4"/>
          <p:cNvSpPr>
            <a:spLocks noGrp="1"/>
          </p:cNvSpPr>
          <p:nvPr>
            <p:ph type="ftr" sz="quarter" idx="11"/>
          </p:nvPr>
        </p:nvSpPr>
        <p:spPr/>
        <p:txBody>
          <a:bodyPr/>
          <a:lstStyle>
            <a:lvl1pPr>
              <a:defRPr/>
            </a:lvl1pPr>
          </a:lstStyle>
          <a:p>
            <a:pPr>
              <a:defRPr/>
            </a:pPr>
            <a:endParaRPr lang="en-IN"/>
          </a:p>
        </p:txBody>
      </p:sp>
      <p:sp>
        <p:nvSpPr>
          <p:cNvPr id="7" name="Slide Number Placeholder 5"/>
          <p:cNvSpPr>
            <a:spLocks noGrp="1"/>
          </p:cNvSpPr>
          <p:nvPr>
            <p:ph type="sldNum" sz="quarter" idx="12"/>
          </p:nvPr>
        </p:nvSpPr>
        <p:spPr/>
        <p:txBody>
          <a:bodyPr/>
          <a:lstStyle>
            <a:lvl1pPr>
              <a:defRPr/>
            </a:lvl1pPr>
          </a:lstStyle>
          <a:p>
            <a:pPr>
              <a:defRPr/>
            </a:pPr>
            <a:fld id="{1A28AEF4-487B-4A8C-8862-70CD3EAC6360}" type="slidenum">
              <a:rPr lang="en-IN"/>
              <a:pPr>
                <a:defRPr/>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30" y="457200"/>
            <a:ext cx="3194942"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4211342" y="987425"/>
            <a:ext cx="5014913"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a:p>
        </p:txBody>
      </p:sp>
      <p:sp>
        <p:nvSpPr>
          <p:cNvPr id="4" name="Text Placeholder 3"/>
          <p:cNvSpPr>
            <a:spLocks noGrp="1"/>
          </p:cNvSpPr>
          <p:nvPr>
            <p:ph type="body" sz="half" idx="2"/>
          </p:nvPr>
        </p:nvSpPr>
        <p:spPr>
          <a:xfrm>
            <a:off x="682330" y="2057400"/>
            <a:ext cx="3194942"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18FF65EF-A04E-4D1F-8F0E-60007604C158}" type="datetimeFigureOut">
              <a:rPr lang="en-IN"/>
              <a:pPr>
                <a:defRPr/>
              </a:pPr>
              <a:t>03-11-2022</a:t>
            </a:fld>
            <a:endParaRPr lang="en-IN"/>
          </a:p>
        </p:txBody>
      </p:sp>
      <p:sp>
        <p:nvSpPr>
          <p:cNvPr id="6" name="Footer Placeholder 4"/>
          <p:cNvSpPr>
            <a:spLocks noGrp="1"/>
          </p:cNvSpPr>
          <p:nvPr>
            <p:ph type="ftr" sz="quarter" idx="11"/>
          </p:nvPr>
        </p:nvSpPr>
        <p:spPr/>
        <p:txBody>
          <a:bodyPr/>
          <a:lstStyle>
            <a:lvl1pPr>
              <a:defRPr/>
            </a:lvl1pPr>
          </a:lstStyle>
          <a:p>
            <a:pPr>
              <a:defRPr/>
            </a:pPr>
            <a:endParaRPr lang="en-IN"/>
          </a:p>
        </p:txBody>
      </p:sp>
      <p:sp>
        <p:nvSpPr>
          <p:cNvPr id="7" name="Slide Number Placeholder 5"/>
          <p:cNvSpPr>
            <a:spLocks noGrp="1"/>
          </p:cNvSpPr>
          <p:nvPr>
            <p:ph type="sldNum" sz="quarter" idx="12"/>
          </p:nvPr>
        </p:nvSpPr>
        <p:spPr/>
        <p:txBody>
          <a:bodyPr/>
          <a:lstStyle>
            <a:lvl1pPr>
              <a:defRPr/>
            </a:lvl1pPr>
          </a:lstStyle>
          <a:p>
            <a:pPr>
              <a:defRPr/>
            </a:pPr>
            <a:fld id="{19F7C0D3-AAC9-44E0-BE93-CCE293EF153B}" type="slidenum">
              <a:rPr lang="en-IN"/>
              <a:pPr>
                <a:defRPr/>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681040" y="365125"/>
            <a:ext cx="8543925" cy="1325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IN" smtClean="0"/>
          </a:p>
        </p:txBody>
      </p:sp>
      <p:sp>
        <p:nvSpPr>
          <p:cNvPr id="2051" name="Text Placeholder 2"/>
          <p:cNvSpPr>
            <a:spLocks noGrp="1"/>
          </p:cNvSpPr>
          <p:nvPr>
            <p:ph type="body" idx="1"/>
          </p:nvPr>
        </p:nvSpPr>
        <p:spPr bwMode="auto">
          <a:xfrm>
            <a:off x="681040" y="1825625"/>
            <a:ext cx="8543925" cy="4351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smtClean="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75660286-D1CD-4B31-9A3A-16E1597F46DE}" type="datetimeFigureOut">
              <a:rPr lang="en-IN"/>
              <a:pPr>
                <a:defRPr/>
              </a:pPr>
              <a:t>03-11-2022</a:t>
            </a:fld>
            <a:endParaRPr lang="en-IN"/>
          </a:p>
        </p:txBody>
      </p:sp>
      <p:sp>
        <p:nvSpPr>
          <p:cNvPr id="5" name="Footer Placeholder 4"/>
          <p:cNvSpPr>
            <a:spLocks noGrp="1"/>
          </p:cNvSpPr>
          <p:nvPr>
            <p:ph type="ftr" sz="quarter" idx="3"/>
          </p:nvPr>
        </p:nvSpPr>
        <p:spPr>
          <a:xfrm>
            <a:off x="3281365" y="6356352"/>
            <a:ext cx="3343275"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IN"/>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7316973C-A29B-48AA-8767-EE782D4FC676}" type="slidenum">
              <a:rPr lang="en-IN"/>
              <a:pPr>
                <a:defRPr/>
              </a:pPr>
              <a:t>‹#›</a:t>
            </a:fld>
            <a:endParaRPr lang="en-IN"/>
          </a:p>
        </p:txBody>
      </p:sp>
    </p:spTree>
  </p:cSld>
  <p:clrMap bg1="lt1" tx1="dk1" bg2="lt2" tx2="dk2" accent1="accent1" accent2="accent2" accent3="accent3" accent4="accent4" accent5="accent5" accent6="accent6" hlink="hlink" folHlink="folHlink"/>
  <p:sldLayoutIdLst>
    <p:sldLayoutId id="2147483684" r:id="rId1"/>
    <p:sldLayoutId id="2147483685"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defRPr>
      </a:lvl2pPr>
      <a:lvl3pPr algn="l" rtl="0" eaLnBrk="0" fontAlgn="base" hangingPunct="0">
        <a:lnSpc>
          <a:spcPct val="90000"/>
        </a:lnSpc>
        <a:spcBef>
          <a:spcPct val="0"/>
        </a:spcBef>
        <a:spcAft>
          <a:spcPct val="0"/>
        </a:spcAft>
        <a:defRPr sz="4400">
          <a:solidFill>
            <a:schemeClr val="tx1"/>
          </a:solidFill>
          <a:latin typeface="Calibri Light" pitchFamily="34" charset="0"/>
        </a:defRPr>
      </a:lvl3pPr>
      <a:lvl4pPr algn="l" rtl="0" eaLnBrk="0" fontAlgn="base" hangingPunct="0">
        <a:lnSpc>
          <a:spcPct val="90000"/>
        </a:lnSpc>
        <a:spcBef>
          <a:spcPct val="0"/>
        </a:spcBef>
        <a:spcAft>
          <a:spcPct val="0"/>
        </a:spcAft>
        <a:defRPr sz="4400">
          <a:solidFill>
            <a:schemeClr val="tx1"/>
          </a:solidFill>
          <a:latin typeface="Calibri Light" pitchFamily="34" charset="0"/>
        </a:defRPr>
      </a:lvl4pPr>
      <a:lvl5pPr algn="l" rtl="0" eaLnBrk="0" fontAlgn="base" hangingPunct="0">
        <a:lnSpc>
          <a:spcPct val="90000"/>
        </a:lnSpc>
        <a:spcBef>
          <a:spcPct val="0"/>
        </a:spcBef>
        <a:spcAft>
          <a:spcPct val="0"/>
        </a:spcAft>
        <a:defRPr sz="4400">
          <a:solidFill>
            <a:schemeClr val="tx1"/>
          </a:solidFill>
          <a:latin typeface="Calibri Light" pitchFamily="34" charset="0"/>
        </a:defRPr>
      </a:lvl5pPr>
      <a:lvl6pPr marL="457200" algn="l" rtl="0" fontAlgn="base">
        <a:lnSpc>
          <a:spcPct val="90000"/>
        </a:lnSpc>
        <a:spcBef>
          <a:spcPct val="0"/>
        </a:spcBef>
        <a:spcAft>
          <a:spcPct val="0"/>
        </a:spcAft>
        <a:defRPr sz="4400">
          <a:solidFill>
            <a:schemeClr val="tx1"/>
          </a:solidFill>
          <a:latin typeface="Calibri Light" pitchFamily="34" charset="0"/>
        </a:defRPr>
      </a:lvl6pPr>
      <a:lvl7pPr marL="914400" algn="l" rtl="0" fontAlgn="base">
        <a:lnSpc>
          <a:spcPct val="90000"/>
        </a:lnSpc>
        <a:spcBef>
          <a:spcPct val="0"/>
        </a:spcBef>
        <a:spcAft>
          <a:spcPct val="0"/>
        </a:spcAft>
        <a:defRPr sz="4400">
          <a:solidFill>
            <a:schemeClr val="tx1"/>
          </a:solidFill>
          <a:latin typeface="Calibri Light" pitchFamily="34" charset="0"/>
        </a:defRPr>
      </a:lvl7pPr>
      <a:lvl8pPr marL="1371600" algn="l" rtl="0" fontAlgn="base">
        <a:lnSpc>
          <a:spcPct val="90000"/>
        </a:lnSpc>
        <a:spcBef>
          <a:spcPct val="0"/>
        </a:spcBef>
        <a:spcAft>
          <a:spcPct val="0"/>
        </a:spcAft>
        <a:defRPr sz="4400">
          <a:solidFill>
            <a:schemeClr val="tx1"/>
          </a:solidFill>
          <a:latin typeface="Calibri Light" pitchFamily="34" charset="0"/>
        </a:defRPr>
      </a:lvl8pPr>
      <a:lvl9pPr marL="1828800" algn="l" rtl="0" fontAlgn="base">
        <a:lnSpc>
          <a:spcPct val="90000"/>
        </a:lnSpc>
        <a:spcBef>
          <a:spcPct val="0"/>
        </a:spcBef>
        <a:spcAft>
          <a:spcPct val="0"/>
        </a:spcAft>
        <a:defRPr sz="4400">
          <a:solidFill>
            <a:schemeClr val="tx1"/>
          </a:solidFill>
          <a:latin typeface="Calibri Light" pitchFamily="34" charset="0"/>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Layout" Target="../diagrams/layout3.xml"/><Relationship Id="rId7" Type="http://schemas.openxmlformats.org/officeDocument/2006/relationships/image" Target="../media/image14.jpe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7.png"/><Relationship Id="rId5" Type="http://schemas.openxmlformats.org/officeDocument/2006/relationships/image" Target="../media/image45.wmf"/><Relationship Id="rId4" Type="http://schemas.openxmlformats.org/officeDocument/2006/relationships/oleObject" Target="../embeddings/oleObject1.bin"/></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8001" y="1049338"/>
            <a:ext cx="9550004" cy="1066800"/>
          </a:xfrm>
        </p:spPr>
        <p:txBody>
          <a:bodyPr rtlCol="0">
            <a:normAutofit fontScale="90000"/>
          </a:bodyPr>
          <a:lstStyle/>
          <a:p>
            <a:pPr eaLnBrk="1" fontAlgn="auto" hangingPunct="1">
              <a:spcAft>
                <a:spcPts val="0"/>
              </a:spcAft>
              <a:defRPr/>
            </a:pPr>
            <a:r>
              <a:rPr lang="en-IN" b="1" dirty="0" smtClean="0"/>
              <a:t>MEC-107: Basic Engineering </a:t>
            </a:r>
            <a:r>
              <a:rPr lang="en-IN" b="1" dirty="0"/>
              <a:t>Mechanics </a:t>
            </a:r>
          </a:p>
        </p:txBody>
      </p:sp>
      <p:sp>
        <p:nvSpPr>
          <p:cNvPr id="44034" name="AutoShape 2" descr="India's Largest Best Private University in Punjab - LPU"/>
          <p:cNvSpPr>
            <a:spLocks noChangeAspect="1" noChangeArrowheads="1"/>
          </p:cNvSpPr>
          <p:nvPr/>
        </p:nvSpPr>
        <p:spPr bwMode="auto">
          <a:xfrm>
            <a:off x="126405" y="-144463"/>
            <a:ext cx="24765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740" y="136527"/>
            <a:ext cx="8543925" cy="976313"/>
          </a:xfrm>
        </p:spPr>
        <p:txBody>
          <a:bodyPr rtlCol="0">
            <a:normAutofit fontScale="90000"/>
          </a:bodyPr>
          <a:lstStyle/>
          <a:p>
            <a:pPr eaLnBrk="1" fontAlgn="auto" hangingPunct="1">
              <a:spcAft>
                <a:spcPts val="0"/>
              </a:spcAft>
              <a:defRPr/>
            </a:pPr>
            <a:r>
              <a:rPr lang="en-US" dirty="0" smtClean="0"/>
              <a:t>Parallelogram Law for the Addition of Forces</a:t>
            </a:r>
            <a:endParaRPr lang="en-IN" dirty="0"/>
          </a:p>
        </p:txBody>
      </p:sp>
      <p:sp>
        <p:nvSpPr>
          <p:cNvPr id="20483" name="Content Placeholder 2"/>
          <p:cNvSpPr>
            <a:spLocks noGrp="1"/>
          </p:cNvSpPr>
          <p:nvPr>
            <p:ph idx="1"/>
          </p:nvPr>
        </p:nvSpPr>
        <p:spPr>
          <a:xfrm>
            <a:off x="247650" y="1355725"/>
            <a:ext cx="9237861" cy="5289550"/>
          </a:xfrm>
        </p:spPr>
        <p:txBody>
          <a:bodyPr/>
          <a:lstStyle/>
          <a:p>
            <a:pPr algn="just" eaLnBrk="1" hangingPunct="1">
              <a:lnSpc>
                <a:spcPct val="150000"/>
              </a:lnSpc>
            </a:pPr>
            <a:r>
              <a:rPr lang="en-US" smtClean="0"/>
              <a:t>Two forces acting on a particle may be replaced by a single force, called their  resultant. </a:t>
            </a:r>
          </a:p>
          <a:p>
            <a:pPr algn="just" eaLnBrk="1" hangingPunct="1">
              <a:lnSpc>
                <a:spcPct val="150000"/>
              </a:lnSpc>
            </a:pPr>
            <a:r>
              <a:rPr lang="en-US" smtClean="0"/>
              <a:t>It is obtained by drawing the diagonal of the parallelogram which has sides equal to the given forces.</a:t>
            </a:r>
            <a:endParaRPr lang="en-IN" smtClean="0"/>
          </a:p>
        </p:txBody>
      </p:sp>
      <p:pic>
        <p:nvPicPr>
          <p:cNvPr id="20484" name="Picture 3"/>
          <p:cNvPicPr>
            <a:picLocks noChangeAspect="1"/>
          </p:cNvPicPr>
          <p:nvPr/>
        </p:nvPicPr>
        <p:blipFill>
          <a:blip r:embed="rId2"/>
          <a:srcRect l="10635" t="26898" r="47092" b="29443"/>
          <a:stretch>
            <a:fillRect/>
          </a:stretch>
        </p:blipFill>
        <p:spPr bwMode="auto">
          <a:xfrm>
            <a:off x="5160667" y="4000502"/>
            <a:ext cx="3470970" cy="2481263"/>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185740" y="136527"/>
            <a:ext cx="8543925" cy="976313"/>
          </a:xfrm>
        </p:spPr>
        <p:txBody>
          <a:bodyPr/>
          <a:lstStyle/>
          <a:p>
            <a:pPr eaLnBrk="1" hangingPunct="1"/>
            <a:r>
              <a:rPr lang="en-US" dirty="0" smtClean="0"/>
              <a:t>Principle of Transmissibility</a:t>
            </a:r>
            <a:endParaRPr lang="en-IN" dirty="0" smtClean="0"/>
          </a:p>
        </p:txBody>
      </p:sp>
      <p:sp>
        <p:nvSpPr>
          <p:cNvPr id="21507" name="Content Placeholder 2"/>
          <p:cNvSpPr>
            <a:spLocks noGrp="1"/>
          </p:cNvSpPr>
          <p:nvPr>
            <p:ph idx="1"/>
          </p:nvPr>
        </p:nvSpPr>
        <p:spPr>
          <a:xfrm>
            <a:off x="247650" y="961821"/>
            <a:ext cx="9237861" cy="5289550"/>
          </a:xfrm>
        </p:spPr>
        <p:txBody>
          <a:bodyPr/>
          <a:lstStyle/>
          <a:p>
            <a:pPr eaLnBrk="1" hangingPunct="1"/>
            <a:endParaRPr lang="en-US" dirty="0" smtClean="0"/>
          </a:p>
          <a:p>
            <a:pPr algn="just" eaLnBrk="1" hangingPunct="1">
              <a:lnSpc>
                <a:spcPct val="150000"/>
              </a:lnSpc>
            </a:pPr>
            <a:r>
              <a:rPr lang="en-US" dirty="0" smtClean="0"/>
              <a:t>The conditions of equilibrium or of motion of a rigid body will remain </a:t>
            </a:r>
            <a:r>
              <a:rPr lang="en-US" sz="3600" dirty="0" smtClean="0"/>
              <a:t>unchanged</a:t>
            </a:r>
            <a:r>
              <a:rPr lang="en-US" dirty="0" smtClean="0"/>
              <a:t> if a force acting at a given point of the rigid body is replaced by a force of the same magnitude and same direction, but acting at a different point, provided that the two forces have the same line of action. </a:t>
            </a:r>
            <a:endParaRPr lang="en-IN" dirty="0" smtClean="0"/>
          </a:p>
        </p:txBody>
      </p:sp>
      <p:pic>
        <p:nvPicPr>
          <p:cNvPr id="21508" name="Picture 3"/>
          <p:cNvPicPr>
            <a:picLocks noChangeAspect="1"/>
          </p:cNvPicPr>
          <p:nvPr/>
        </p:nvPicPr>
        <p:blipFill>
          <a:blip r:embed="rId2"/>
          <a:srcRect l="9682" t="23988" r="45045" b="30173"/>
          <a:stretch>
            <a:fillRect/>
          </a:stretch>
        </p:blipFill>
        <p:spPr bwMode="auto">
          <a:xfrm>
            <a:off x="6894575" y="4901185"/>
            <a:ext cx="2488519" cy="1744090"/>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185740" y="136527"/>
            <a:ext cx="8543925" cy="976313"/>
          </a:xfrm>
        </p:spPr>
        <p:txBody>
          <a:bodyPr/>
          <a:lstStyle/>
          <a:p>
            <a:pPr eaLnBrk="1" hangingPunct="1"/>
            <a:r>
              <a:rPr lang="en-US" smtClean="0"/>
              <a:t>FIRST LAW</a:t>
            </a:r>
            <a:endParaRPr lang="en-IN" smtClean="0"/>
          </a:p>
        </p:txBody>
      </p:sp>
      <p:sp>
        <p:nvSpPr>
          <p:cNvPr id="22531" name="Content Placeholder 2"/>
          <p:cNvSpPr>
            <a:spLocks noGrp="1"/>
          </p:cNvSpPr>
          <p:nvPr>
            <p:ph idx="1"/>
          </p:nvPr>
        </p:nvSpPr>
        <p:spPr>
          <a:xfrm>
            <a:off x="247650" y="1355725"/>
            <a:ext cx="9237861" cy="5289550"/>
          </a:xfrm>
        </p:spPr>
        <p:txBody>
          <a:bodyPr/>
          <a:lstStyle/>
          <a:p>
            <a:pPr algn="just" eaLnBrk="1" hangingPunct="1">
              <a:lnSpc>
                <a:spcPct val="150000"/>
              </a:lnSpc>
            </a:pPr>
            <a:r>
              <a:rPr lang="en-US" smtClean="0"/>
              <a:t>The resultant force acting on a particle is zero, the particle will remain at rest (if originally at rest) or will move with constant speed in a straight line (if originally in motion).</a:t>
            </a:r>
            <a:endParaRPr lang="en-IN" smtClean="0"/>
          </a:p>
        </p:txBody>
      </p:sp>
    </p:spTree>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185740" y="136527"/>
            <a:ext cx="8543925" cy="976313"/>
          </a:xfrm>
        </p:spPr>
        <p:txBody>
          <a:bodyPr/>
          <a:lstStyle/>
          <a:p>
            <a:pPr eaLnBrk="1" hangingPunct="1"/>
            <a:r>
              <a:rPr lang="en-US" smtClean="0"/>
              <a:t>SECOND LAW</a:t>
            </a:r>
            <a:endParaRPr lang="en-IN" smtClean="0"/>
          </a:p>
        </p:txBody>
      </p:sp>
      <p:sp>
        <p:nvSpPr>
          <p:cNvPr id="23555" name="Content Placeholder 2"/>
          <p:cNvSpPr>
            <a:spLocks noGrp="1"/>
          </p:cNvSpPr>
          <p:nvPr>
            <p:ph idx="1"/>
          </p:nvPr>
        </p:nvSpPr>
        <p:spPr>
          <a:xfrm>
            <a:off x="247650" y="1355725"/>
            <a:ext cx="9237861" cy="5289550"/>
          </a:xfrm>
        </p:spPr>
        <p:txBody>
          <a:bodyPr/>
          <a:lstStyle/>
          <a:p>
            <a:pPr algn="just" eaLnBrk="1" hangingPunct="1">
              <a:lnSpc>
                <a:spcPct val="150000"/>
              </a:lnSpc>
            </a:pPr>
            <a:r>
              <a:rPr lang="en-US" dirty="0" smtClean="0"/>
              <a:t>The particle will have an acceleration proportional to the magnitude of the resultant force and acceleration takes place in the direction of this resultant force. Also, acceleration is inversely proportional to mass of an object.</a:t>
            </a:r>
            <a:endParaRPr lang="en-IN" dirty="0" smtClean="0"/>
          </a:p>
        </p:txBody>
      </p:sp>
      <p:pic>
        <p:nvPicPr>
          <p:cNvPr id="23556" name="Picture 3"/>
          <p:cNvPicPr>
            <a:picLocks noChangeAspect="1"/>
          </p:cNvPicPr>
          <p:nvPr/>
        </p:nvPicPr>
        <p:blipFill>
          <a:blip r:embed="rId2"/>
          <a:srcRect l="15681" t="55760" r="35773" b="25320"/>
          <a:stretch>
            <a:fillRect/>
          </a:stretch>
        </p:blipFill>
        <p:spPr bwMode="auto">
          <a:xfrm>
            <a:off x="2337196" y="5014080"/>
            <a:ext cx="4808538" cy="1296988"/>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85740" y="136527"/>
            <a:ext cx="8543925" cy="976313"/>
          </a:xfrm>
        </p:spPr>
        <p:txBody>
          <a:bodyPr/>
          <a:lstStyle/>
          <a:p>
            <a:pPr eaLnBrk="1" hangingPunct="1"/>
            <a:r>
              <a:rPr lang="en-US" smtClean="0"/>
              <a:t>THIRD LAW</a:t>
            </a:r>
            <a:endParaRPr lang="en-IN" smtClean="0"/>
          </a:p>
        </p:txBody>
      </p:sp>
      <p:sp>
        <p:nvSpPr>
          <p:cNvPr id="24579" name="Content Placeholder 2"/>
          <p:cNvSpPr>
            <a:spLocks noGrp="1"/>
          </p:cNvSpPr>
          <p:nvPr>
            <p:ph idx="1"/>
          </p:nvPr>
        </p:nvSpPr>
        <p:spPr>
          <a:xfrm>
            <a:off x="247650" y="1355725"/>
            <a:ext cx="9237861" cy="5289550"/>
          </a:xfrm>
        </p:spPr>
        <p:txBody>
          <a:bodyPr/>
          <a:lstStyle/>
          <a:p>
            <a:pPr eaLnBrk="1" hangingPunct="1"/>
            <a:endParaRPr lang="en-US" smtClean="0"/>
          </a:p>
          <a:p>
            <a:pPr algn="just" eaLnBrk="1" hangingPunct="1">
              <a:lnSpc>
                <a:spcPct val="150000"/>
              </a:lnSpc>
            </a:pPr>
            <a:r>
              <a:rPr lang="en-US" smtClean="0"/>
              <a:t>The forces of action and reaction between bodies in contact have the same magnitude, same line of action, and opposite sense</a:t>
            </a:r>
            <a:endParaRPr lang="en-IN" smtClean="0"/>
          </a:p>
        </p:txBody>
      </p:sp>
      <p:pic>
        <p:nvPicPr>
          <p:cNvPr id="24580" name="Picture 3"/>
          <p:cNvPicPr>
            <a:picLocks noChangeAspect="1"/>
          </p:cNvPicPr>
          <p:nvPr/>
        </p:nvPicPr>
        <p:blipFill>
          <a:blip r:embed="rId2"/>
          <a:srcRect l="17046" t="17439" r="31546" b="46664"/>
          <a:stretch>
            <a:fillRect/>
          </a:stretch>
        </p:blipFill>
        <p:spPr bwMode="auto">
          <a:xfrm>
            <a:off x="2539705" y="3954887"/>
            <a:ext cx="5092304" cy="2460625"/>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85740" y="136527"/>
            <a:ext cx="8543925" cy="976313"/>
          </a:xfrm>
        </p:spPr>
        <p:txBody>
          <a:bodyPr/>
          <a:lstStyle/>
          <a:p>
            <a:pPr eaLnBrk="1" hangingPunct="1"/>
            <a:r>
              <a:rPr lang="en-US" smtClean="0"/>
              <a:t>Newton’s Law of Gravitation</a:t>
            </a:r>
            <a:endParaRPr lang="en-IN" smtClean="0"/>
          </a:p>
        </p:txBody>
      </p:sp>
      <p:sp>
        <p:nvSpPr>
          <p:cNvPr id="25603" name="Content Placeholder 2"/>
          <p:cNvSpPr>
            <a:spLocks noGrp="1"/>
          </p:cNvSpPr>
          <p:nvPr>
            <p:ph idx="1"/>
          </p:nvPr>
        </p:nvSpPr>
        <p:spPr>
          <a:xfrm>
            <a:off x="247650" y="1355725"/>
            <a:ext cx="9237861" cy="5289550"/>
          </a:xfrm>
        </p:spPr>
        <p:txBody>
          <a:bodyPr/>
          <a:lstStyle/>
          <a:p>
            <a:pPr eaLnBrk="1" hangingPunct="1"/>
            <a:endParaRPr lang="en-US" smtClean="0"/>
          </a:p>
          <a:p>
            <a:pPr algn="just" eaLnBrk="1" hangingPunct="1">
              <a:lnSpc>
                <a:spcPct val="150000"/>
              </a:lnSpc>
            </a:pPr>
            <a:r>
              <a:rPr lang="en-US" smtClean="0"/>
              <a:t>Two particles of mass  M  and  m  are mutually attracted with equal and opposite forces  F  and  -F of magnitude  F  given by the formula </a:t>
            </a:r>
            <a:endParaRPr lang="en-IN" smtClean="0"/>
          </a:p>
        </p:txBody>
      </p:sp>
      <p:sp>
        <p:nvSpPr>
          <p:cNvPr id="4" name="TextBox 3"/>
          <p:cNvSpPr txBox="1">
            <a:spLocks noRot="1" noChangeAspect="1" noMove="1" noResize="1" noEditPoints="1" noAdjustHandles="1" noChangeArrowheads="1" noChangeShapeType="1" noTextEdit="1"/>
          </p:cNvSpPr>
          <p:nvPr/>
        </p:nvSpPr>
        <p:spPr>
          <a:xfrm>
            <a:off x="3784401" y="4638676"/>
            <a:ext cx="1500411" cy="870816"/>
          </a:xfrm>
          <a:prstGeom prst="rect">
            <a:avLst/>
          </a:prstGeom>
          <a:blipFill rotWithShape="0">
            <a:blip r:embed="rId2"/>
            <a:stretch>
              <a:fillRect l="-16502" t="-2797" b="-20280"/>
            </a:stretch>
          </a:blipFill>
        </p:spPr>
        <p:txBody>
          <a:bodyPr/>
          <a:lstStyle/>
          <a:p>
            <a:pPr fontAlgn="auto">
              <a:spcBef>
                <a:spcPts val="0"/>
              </a:spcBef>
              <a:spcAft>
                <a:spcPts val="0"/>
              </a:spcAft>
              <a:defRPr/>
            </a:pPr>
            <a:r>
              <a:rPr lang="en-IN">
                <a:noFill/>
                <a:latin typeface="+mn-lt"/>
                <a:cs typeface="+mn-cs"/>
              </a:rPr>
              <a:t> </a:t>
            </a:r>
          </a:p>
        </p:txBody>
      </p:sp>
    </p:spTree>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185740" y="136527"/>
            <a:ext cx="8543925" cy="976313"/>
          </a:xfrm>
        </p:spPr>
        <p:txBody>
          <a:bodyPr/>
          <a:lstStyle/>
          <a:p>
            <a:pPr eaLnBrk="1" hangingPunct="1"/>
            <a:r>
              <a:rPr lang="en-IN" smtClean="0"/>
              <a:t>Method of Problem Solution</a:t>
            </a:r>
          </a:p>
        </p:txBody>
      </p:sp>
      <p:sp>
        <p:nvSpPr>
          <p:cNvPr id="3" name="Content Placeholder 2"/>
          <p:cNvSpPr>
            <a:spLocks noGrp="1"/>
          </p:cNvSpPr>
          <p:nvPr>
            <p:ph idx="1"/>
          </p:nvPr>
        </p:nvSpPr>
        <p:spPr>
          <a:xfrm>
            <a:off x="247650" y="1355725"/>
            <a:ext cx="9237861" cy="5289550"/>
          </a:xfrm>
        </p:spPr>
        <p:txBody>
          <a:bodyPr rtlCol="0">
            <a:normAutofit/>
          </a:bodyPr>
          <a:lstStyle/>
          <a:p>
            <a:pPr eaLnBrk="1" fontAlgn="auto" hangingPunct="1">
              <a:spcAft>
                <a:spcPts val="0"/>
              </a:spcAft>
              <a:buFont typeface="Arial" pitchFamily="34" charset="0"/>
              <a:buNone/>
              <a:defRPr/>
            </a:pPr>
            <a:r>
              <a:rPr lang="en-IN" sz="2000" dirty="0">
                <a:solidFill>
                  <a:schemeClr val="accent4">
                    <a:lumMod val="75000"/>
                  </a:schemeClr>
                </a:solidFill>
              </a:rPr>
              <a:t>• </a:t>
            </a:r>
            <a:r>
              <a:rPr lang="en-IN" sz="2000" dirty="0" smtClean="0">
                <a:solidFill>
                  <a:schemeClr val="accent4">
                    <a:lumMod val="75000"/>
                  </a:schemeClr>
                </a:solidFill>
              </a:rPr>
              <a:t>Problem </a:t>
            </a:r>
            <a:r>
              <a:rPr lang="en-IN" sz="2000" dirty="0">
                <a:solidFill>
                  <a:schemeClr val="accent4">
                    <a:lumMod val="75000"/>
                  </a:schemeClr>
                </a:solidFill>
              </a:rPr>
              <a:t>Statement</a:t>
            </a:r>
            <a:r>
              <a:rPr lang="en-IN" sz="2000" dirty="0" smtClean="0">
                <a:solidFill>
                  <a:schemeClr val="accent4">
                    <a:lumMod val="75000"/>
                  </a:schemeClr>
                </a:solidFill>
              </a:rPr>
              <a:t>:</a:t>
            </a:r>
          </a:p>
          <a:p>
            <a:pPr algn="just" eaLnBrk="1" fontAlgn="auto" hangingPunct="1">
              <a:spcAft>
                <a:spcPts val="0"/>
              </a:spcAft>
              <a:buFont typeface="Arial" pitchFamily="34" charset="0"/>
              <a:buNone/>
              <a:defRPr/>
            </a:pPr>
            <a:r>
              <a:rPr lang="en-US" sz="2000" dirty="0"/>
              <a:t>Includes given data, specification of what is to be determined, and a figure showing all quantities </a:t>
            </a:r>
            <a:r>
              <a:rPr lang="en-US" sz="2000" dirty="0" smtClean="0"/>
              <a:t>involved.</a:t>
            </a:r>
          </a:p>
          <a:p>
            <a:pPr eaLnBrk="1" fontAlgn="auto" hangingPunct="1">
              <a:spcAft>
                <a:spcPts val="0"/>
              </a:spcAft>
              <a:buFont typeface="Arial" pitchFamily="34" charset="0"/>
              <a:buNone/>
              <a:defRPr/>
            </a:pPr>
            <a:r>
              <a:rPr lang="en-IN" sz="2000" dirty="0">
                <a:solidFill>
                  <a:schemeClr val="accent4">
                    <a:lumMod val="75000"/>
                  </a:schemeClr>
                </a:solidFill>
              </a:rPr>
              <a:t>• Free-Body </a:t>
            </a:r>
            <a:r>
              <a:rPr lang="en-IN" sz="2000" dirty="0" smtClean="0">
                <a:solidFill>
                  <a:schemeClr val="accent4">
                    <a:lumMod val="75000"/>
                  </a:schemeClr>
                </a:solidFill>
              </a:rPr>
              <a:t>Diagrams</a:t>
            </a:r>
          </a:p>
          <a:p>
            <a:pPr algn="just" eaLnBrk="1" fontAlgn="auto" hangingPunct="1">
              <a:spcAft>
                <a:spcPts val="0"/>
              </a:spcAft>
              <a:buFont typeface="Arial" pitchFamily="34" charset="0"/>
              <a:buNone/>
              <a:defRPr/>
            </a:pPr>
            <a:r>
              <a:rPr lang="en-US" sz="2000" dirty="0"/>
              <a:t>Create separate diagrams for each of the bodies involved with a clear </a:t>
            </a:r>
            <a:r>
              <a:rPr lang="en-US" sz="2000" dirty="0" smtClean="0"/>
              <a:t>indication </a:t>
            </a:r>
            <a:r>
              <a:rPr lang="en-US" sz="2000" dirty="0"/>
              <a:t>of all forces acting on each </a:t>
            </a:r>
            <a:r>
              <a:rPr lang="en-US" sz="2000" dirty="0" smtClean="0"/>
              <a:t>body.</a:t>
            </a:r>
          </a:p>
          <a:p>
            <a:pPr eaLnBrk="1" fontAlgn="auto" hangingPunct="1">
              <a:spcAft>
                <a:spcPts val="0"/>
              </a:spcAft>
              <a:buFont typeface="Arial" pitchFamily="34" charset="0"/>
              <a:buNone/>
              <a:defRPr/>
            </a:pPr>
            <a:r>
              <a:rPr lang="en-IN" sz="2000" dirty="0">
                <a:solidFill>
                  <a:schemeClr val="accent4">
                    <a:lumMod val="75000"/>
                  </a:schemeClr>
                </a:solidFill>
              </a:rPr>
              <a:t>• </a:t>
            </a:r>
            <a:r>
              <a:rPr lang="en-IN" sz="2000" dirty="0" smtClean="0">
                <a:solidFill>
                  <a:schemeClr val="accent4">
                    <a:lumMod val="75000"/>
                  </a:schemeClr>
                </a:solidFill>
              </a:rPr>
              <a:t>Fundamental Principles</a:t>
            </a:r>
          </a:p>
          <a:p>
            <a:pPr algn="just" eaLnBrk="1" fontAlgn="auto" hangingPunct="1">
              <a:spcAft>
                <a:spcPts val="0"/>
              </a:spcAft>
              <a:buFont typeface="Arial" pitchFamily="34" charset="0"/>
              <a:buNone/>
              <a:defRPr/>
            </a:pPr>
            <a:r>
              <a:rPr lang="en-US" sz="2000" dirty="0"/>
              <a:t>The six fundamental principles are applied to express the conditions of rest or motion of each body. The rules of algebra are applied to solve the equations for the unknown </a:t>
            </a:r>
            <a:r>
              <a:rPr lang="en-US" sz="2000" dirty="0" smtClean="0"/>
              <a:t>quantities.</a:t>
            </a:r>
          </a:p>
        </p:txBody>
      </p:sp>
    </p:spTree>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185740" y="136527"/>
            <a:ext cx="8543925" cy="976313"/>
          </a:xfrm>
        </p:spPr>
        <p:txBody>
          <a:bodyPr/>
          <a:lstStyle/>
          <a:p>
            <a:pPr eaLnBrk="1" hangingPunct="1"/>
            <a:r>
              <a:rPr lang="en-IN" smtClean="0"/>
              <a:t>Statics of Particles</a:t>
            </a:r>
          </a:p>
        </p:txBody>
      </p:sp>
      <p:sp>
        <p:nvSpPr>
          <p:cNvPr id="31747" name="Content Placeholder 2"/>
          <p:cNvSpPr>
            <a:spLocks noGrp="1"/>
          </p:cNvSpPr>
          <p:nvPr>
            <p:ph idx="1"/>
          </p:nvPr>
        </p:nvSpPr>
        <p:spPr>
          <a:xfrm>
            <a:off x="247650" y="1355725"/>
            <a:ext cx="9237861" cy="5289550"/>
          </a:xfrm>
        </p:spPr>
        <p:txBody>
          <a:bodyPr/>
          <a:lstStyle/>
          <a:p>
            <a:pPr eaLnBrk="1" hangingPunct="1"/>
            <a:endParaRPr lang="en-IN" smtClean="0"/>
          </a:p>
        </p:txBody>
      </p:sp>
      <p:pic>
        <p:nvPicPr>
          <p:cNvPr id="31748" name="Picture 3"/>
          <p:cNvPicPr>
            <a:picLocks noChangeAspect="1"/>
          </p:cNvPicPr>
          <p:nvPr/>
        </p:nvPicPr>
        <p:blipFill>
          <a:blip r:embed="rId2"/>
          <a:srcRect l="33818" t="15741" r="22682" b="13922"/>
          <a:stretch>
            <a:fillRect/>
          </a:stretch>
        </p:blipFill>
        <p:spPr bwMode="auto">
          <a:xfrm>
            <a:off x="2890541" y="1589090"/>
            <a:ext cx="4309367" cy="4822825"/>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185740" y="136527"/>
            <a:ext cx="8543925" cy="976313"/>
          </a:xfrm>
        </p:spPr>
        <p:txBody>
          <a:bodyPr/>
          <a:lstStyle/>
          <a:p>
            <a:pPr eaLnBrk="1" hangingPunct="1"/>
            <a:r>
              <a:rPr lang="en-IN" smtClean="0"/>
              <a:t>Statics of Particles</a:t>
            </a:r>
          </a:p>
        </p:txBody>
      </p:sp>
      <p:sp>
        <p:nvSpPr>
          <p:cNvPr id="3" name="Content Placeholder 2"/>
          <p:cNvSpPr>
            <a:spLocks noGrp="1"/>
          </p:cNvSpPr>
          <p:nvPr>
            <p:ph idx="1"/>
          </p:nvPr>
        </p:nvSpPr>
        <p:spPr>
          <a:xfrm>
            <a:off x="247650" y="1355725"/>
            <a:ext cx="9237861" cy="5289550"/>
          </a:xfrm>
        </p:spPr>
        <p:txBody>
          <a:bodyPr rtlCol="0">
            <a:normAutofit/>
          </a:bodyPr>
          <a:lstStyle/>
          <a:p>
            <a:pPr algn="just" eaLnBrk="1" fontAlgn="auto" hangingPunct="1">
              <a:lnSpc>
                <a:spcPct val="100000"/>
              </a:lnSpc>
              <a:spcAft>
                <a:spcPts val="0"/>
              </a:spcAft>
              <a:buFont typeface="Arial" pitchFamily="34" charset="0"/>
              <a:buNone/>
              <a:defRPr/>
            </a:pPr>
            <a:r>
              <a:rPr lang="en-US" dirty="0" smtClean="0">
                <a:solidFill>
                  <a:schemeClr val="accent4">
                    <a:lumMod val="75000"/>
                  </a:schemeClr>
                </a:solidFill>
              </a:rPr>
              <a:t>Particle</a:t>
            </a:r>
            <a:r>
              <a:rPr lang="en-US" dirty="0">
                <a:solidFill>
                  <a:schemeClr val="accent4">
                    <a:lumMod val="75000"/>
                  </a:schemeClr>
                </a:solidFill>
              </a:rPr>
              <a:t>: </a:t>
            </a:r>
            <a:r>
              <a:rPr lang="en-US" dirty="0"/>
              <a:t>Size and shape of the body are neglected, but not the mass. </a:t>
            </a:r>
            <a:endParaRPr lang="en-US" dirty="0" smtClean="0"/>
          </a:p>
          <a:p>
            <a:pPr algn="just" eaLnBrk="1" fontAlgn="auto" hangingPunct="1">
              <a:lnSpc>
                <a:spcPct val="100000"/>
              </a:lnSpc>
              <a:spcAft>
                <a:spcPts val="0"/>
              </a:spcAft>
              <a:buFont typeface="Arial" pitchFamily="34" charset="0"/>
              <a:buNone/>
              <a:defRPr/>
            </a:pPr>
            <a:r>
              <a:rPr lang="en-US" dirty="0" smtClean="0">
                <a:solidFill>
                  <a:schemeClr val="accent4">
                    <a:lumMod val="75000"/>
                  </a:schemeClr>
                </a:solidFill>
              </a:rPr>
              <a:t>Forces </a:t>
            </a:r>
            <a:r>
              <a:rPr lang="en-US" dirty="0">
                <a:solidFill>
                  <a:schemeClr val="accent4">
                    <a:lumMod val="75000"/>
                  </a:schemeClr>
                </a:solidFill>
              </a:rPr>
              <a:t>in a plane</a:t>
            </a:r>
            <a:r>
              <a:rPr lang="en-US" dirty="0"/>
              <a:t> </a:t>
            </a:r>
            <a:endParaRPr lang="en-US" dirty="0" smtClean="0">
              <a:solidFill>
                <a:schemeClr val="accent4">
                  <a:lumMod val="75000"/>
                </a:schemeClr>
              </a:solidFill>
            </a:endParaRPr>
          </a:p>
          <a:p>
            <a:pPr algn="just" eaLnBrk="1" fontAlgn="auto" hangingPunct="1">
              <a:lnSpc>
                <a:spcPct val="100000"/>
              </a:lnSpc>
              <a:spcAft>
                <a:spcPts val="0"/>
              </a:spcAft>
              <a:buFont typeface="Arial" pitchFamily="34" charset="0"/>
              <a:buNone/>
              <a:defRPr/>
            </a:pPr>
            <a:r>
              <a:rPr lang="en-US" dirty="0" smtClean="0">
                <a:solidFill>
                  <a:schemeClr val="accent4">
                    <a:lumMod val="75000"/>
                  </a:schemeClr>
                </a:solidFill>
              </a:rPr>
              <a:t>Resultant </a:t>
            </a:r>
            <a:r>
              <a:rPr lang="en-US" dirty="0">
                <a:solidFill>
                  <a:schemeClr val="accent4">
                    <a:lumMod val="75000"/>
                  </a:schemeClr>
                </a:solidFill>
              </a:rPr>
              <a:t>of several </a:t>
            </a:r>
            <a:r>
              <a:rPr lang="en-US" dirty="0" smtClean="0">
                <a:solidFill>
                  <a:schemeClr val="accent4">
                    <a:lumMod val="75000"/>
                  </a:schemeClr>
                </a:solidFill>
              </a:rPr>
              <a:t>concurrent forces </a:t>
            </a:r>
            <a:r>
              <a:rPr lang="en-US" dirty="0">
                <a:solidFill>
                  <a:schemeClr val="accent4">
                    <a:lumMod val="75000"/>
                  </a:schemeClr>
                </a:solidFill>
              </a:rPr>
              <a:t>(</a:t>
            </a:r>
            <a:r>
              <a:rPr lang="en-US" dirty="0" smtClean="0">
                <a:solidFill>
                  <a:schemeClr val="accent4">
                    <a:lumMod val="75000"/>
                  </a:schemeClr>
                </a:solidFill>
              </a:rPr>
              <a:t>Polygon law</a:t>
            </a:r>
            <a:r>
              <a:rPr lang="en-US" dirty="0">
                <a:solidFill>
                  <a:schemeClr val="accent4">
                    <a:lumMod val="75000"/>
                  </a:schemeClr>
                </a:solidFill>
              </a:rPr>
              <a:t>) </a:t>
            </a:r>
            <a:endParaRPr lang="en-US" dirty="0" smtClean="0">
              <a:solidFill>
                <a:schemeClr val="accent4">
                  <a:lumMod val="75000"/>
                </a:schemeClr>
              </a:solidFill>
            </a:endParaRPr>
          </a:p>
          <a:p>
            <a:pPr algn="just" eaLnBrk="1" fontAlgn="auto" hangingPunct="1">
              <a:lnSpc>
                <a:spcPct val="100000"/>
              </a:lnSpc>
              <a:spcAft>
                <a:spcPts val="0"/>
              </a:spcAft>
              <a:buFont typeface="Arial" pitchFamily="34" charset="0"/>
              <a:buNone/>
              <a:defRPr/>
            </a:pPr>
            <a:r>
              <a:rPr lang="en-US" dirty="0" smtClean="0">
                <a:solidFill>
                  <a:schemeClr val="accent4">
                    <a:lumMod val="75000"/>
                  </a:schemeClr>
                </a:solidFill>
              </a:rPr>
              <a:t>Resolution of </a:t>
            </a:r>
            <a:r>
              <a:rPr lang="en-US" dirty="0">
                <a:solidFill>
                  <a:schemeClr val="accent4">
                    <a:lumMod val="75000"/>
                  </a:schemeClr>
                </a:solidFill>
              </a:rPr>
              <a:t>a force into components </a:t>
            </a:r>
            <a:endParaRPr lang="en-US" dirty="0" smtClean="0">
              <a:solidFill>
                <a:schemeClr val="accent4">
                  <a:lumMod val="75000"/>
                </a:schemeClr>
              </a:solidFill>
            </a:endParaRPr>
          </a:p>
          <a:p>
            <a:pPr algn="just" eaLnBrk="1" fontAlgn="auto" hangingPunct="1">
              <a:lnSpc>
                <a:spcPct val="100000"/>
              </a:lnSpc>
              <a:spcAft>
                <a:spcPts val="0"/>
              </a:spcAft>
              <a:buFont typeface="Arial" pitchFamily="34" charset="0"/>
              <a:buNone/>
              <a:defRPr/>
            </a:pPr>
            <a:r>
              <a:rPr lang="en-US" dirty="0" smtClean="0">
                <a:solidFill>
                  <a:schemeClr val="accent4">
                    <a:lumMod val="75000"/>
                  </a:schemeClr>
                </a:solidFill>
              </a:rPr>
              <a:t>Rectangular components </a:t>
            </a:r>
            <a:r>
              <a:rPr lang="en-US" dirty="0">
                <a:solidFill>
                  <a:schemeClr val="accent4">
                    <a:lumMod val="75000"/>
                  </a:schemeClr>
                </a:solidFill>
              </a:rPr>
              <a:t>of a </a:t>
            </a:r>
            <a:r>
              <a:rPr lang="en-US" dirty="0" smtClean="0">
                <a:solidFill>
                  <a:schemeClr val="accent4">
                    <a:lumMod val="75000"/>
                  </a:schemeClr>
                </a:solidFill>
              </a:rPr>
              <a:t>force : Unit </a:t>
            </a:r>
            <a:r>
              <a:rPr lang="en-US" dirty="0">
                <a:solidFill>
                  <a:schemeClr val="accent4">
                    <a:lumMod val="75000"/>
                  </a:schemeClr>
                </a:solidFill>
              </a:rPr>
              <a:t>vectors </a:t>
            </a:r>
            <a:endParaRPr lang="en-US" dirty="0" smtClean="0">
              <a:solidFill>
                <a:schemeClr val="accent4">
                  <a:lumMod val="75000"/>
                </a:schemeClr>
              </a:solidFill>
            </a:endParaRPr>
          </a:p>
          <a:p>
            <a:pPr algn="just" eaLnBrk="1" fontAlgn="auto" hangingPunct="1">
              <a:lnSpc>
                <a:spcPct val="100000"/>
              </a:lnSpc>
              <a:spcAft>
                <a:spcPts val="0"/>
              </a:spcAft>
              <a:buFont typeface="Arial" pitchFamily="34" charset="0"/>
              <a:buNone/>
              <a:defRPr/>
            </a:pPr>
            <a:r>
              <a:rPr lang="en-US" dirty="0" smtClean="0">
                <a:solidFill>
                  <a:schemeClr val="accent4">
                    <a:lumMod val="75000"/>
                  </a:schemeClr>
                </a:solidFill>
              </a:rPr>
              <a:t>Addition </a:t>
            </a:r>
            <a:r>
              <a:rPr lang="en-US" dirty="0">
                <a:solidFill>
                  <a:schemeClr val="accent4">
                    <a:lumMod val="75000"/>
                  </a:schemeClr>
                </a:solidFill>
              </a:rPr>
              <a:t>of forces by summing X and Y components </a:t>
            </a:r>
            <a:endParaRPr lang="en-US" dirty="0" smtClean="0">
              <a:solidFill>
                <a:schemeClr val="accent4">
                  <a:lumMod val="75000"/>
                </a:schemeClr>
              </a:solidFill>
            </a:endParaRPr>
          </a:p>
          <a:p>
            <a:pPr algn="just" eaLnBrk="1" fontAlgn="auto" hangingPunct="1">
              <a:lnSpc>
                <a:spcPct val="100000"/>
              </a:lnSpc>
              <a:spcAft>
                <a:spcPts val="0"/>
              </a:spcAft>
              <a:buFont typeface="Arial" pitchFamily="34" charset="0"/>
              <a:buNone/>
              <a:defRPr/>
            </a:pPr>
            <a:r>
              <a:rPr lang="en-US" dirty="0" smtClean="0">
                <a:solidFill>
                  <a:schemeClr val="accent4">
                    <a:lumMod val="75000"/>
                  </a:schemeClr>
                </a:solidFill>
              </a:rPr>
              <a:t>Equilibrium </a:t>
            </a:r>
            <a:r>
              <a:rPr lang="en-US" dirty="0">
                <a:solidFill>
                  <a:schemeClr val="accent4">
                    <a:lumMod val="75000"/>
                  </a:schemeClr>
                </a:solidFill>
              </a:rPr>
              <a:t>of a Particle</a:t>
            </a:r>
            <a:endParaRPr lang="en-IN" dirty="0">
              <a:solidFill>
                <a:schemeClr val="accent4">
                  <a:lumMod val="75000"/>
                </a:schemeClr>
              </a:solidFill>
            </a:endParaRPr>
          </a:p>
        </p:txBody>
      </p:sp>
    </p:spTree>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185740" y="136527"/>
            <a:ext cx="8543925" cy="976313"/>
          </a:xfrm>
        </p:spPr>
        <p:txBody>
          <a:bodyPr/>
          <a:lstStyle/>
          <a:p>
            <a:pPr eaLnBrk="1" hangingPunct="1"/>
            <a:r>
              <a:rPr lang="en-IN" smtClean="0"/>
              <a:t>Forces in a plane</a:t>
            </a:r>
          </a:p>
        </p:txBody>
      </p:sp>
      <p:sp>
        <p:nvSpPr>
          <p:cNvPr id="3" name="Content Placeholder 2"/>
          <p:cNvSpPr>
            <a:spLocks noGrp="1"/>
          </p:cNvSpPr>
          <p:nvPr>
            <p:ph idx="1"/>
          </p:nvPr>
        </p:nvSpPr>
        <p:spPr>
          <a:xfrm>
            <a:off x="247650" y="1355725"/>
            <a:ext cx="9237861" cy="5289550"/>
          </a:xfrm>
        </p:spPr>
        <p:txBody>
          <a:bodyPr rtlCol="0">
            <a:normAutofit fontScale="92500" lnSpcReduction="10000"/>
          </a:bodyPr>
          <a:lstStyle/>
          <a:p>
            <a:pPr algn="just" eaLnBrk="1" fontAlgn="auto" hangingPunct="1">
              <a:lnSpc>
                <a:spcPct val="150000"/>
              </a:lnSpc>
              <a:spcAft>
                <a:spcPts val="0"/>
              </a:spcAft>
              <a:buFont typeface="Arial" pitchFamily="34" charset="0"/>
              <a:buNone/>
              <a:defRPr/>
            </a:pPr>
            <a:r>
              <a:rPr lang="en-US" dirty="0"/>
              <a:t>A force represents the action of one body on another and is generally characterized by </a:t>
            </a:r>
            <a:endParaRPr lang="en-US" dirty="0" smtClean="0"/>
          </a:p>
          <a:p>
            <a:pPr marL="457200" indent="-457200" algn="just" eaLnBrk="1" fontAlgn="auto" hangingPunct="1">
              <a:lnSpc>
                <a:spcPct val="150000"/>
              </a:lnSpc>
              <a:spcAft>
                <a:spcPts val="0"/>
              </a:spcAft>
              <a:buFont typeface="Arial" pitchFamily="34" charset="0"/>
              <a:buChar char="•"/>
              <a:defRPr/>
            </a:pPr>
            <a:r>
              <a:rPr lang="en-US" dirty="0" smtClean="0">
                <a:solidFill>
                  <a:schemeClr val="accent4">
                    <a:lumMod val="75000"/>
                  </a:schemeClr>
                </a:solidFill>
              </a:rPr>
              <a:t>its </a:t>
            </a:r>
            <a:r>
              <a:rPr lang="en-US" dirty="0">
                <a:solidFill>
                  <a:schemeClr val="accent4">
                    <a:lumMod val="75000"/>
                  </a:schemeClr>
                </a:solidFill>
              </a:rPr>
              <a:t>point of application, </a:t>
            </a:r>
            <a:endParaRPr lang="en-US" dirty="0" smtClean="0">
              <a:solidFill>
                <a:schemeClr val="accent4">
                  <a:lumMod val="75000"/>
                </a:schemeClr>
              </a:solidFill>
            </a:endParaRPr>
          </a:p>
          <a:p>
            <a:pPr marL="457200" indent="-457200" algn="just" eaLnBrk="1" fontAlgn="auto" hangingPunct="1">
              <a:lnSpc>
                <a:spcPct val="150000"/>
              </a:lnSpc>
              <a:spcAft>
                <a:spcPts val="0"/>
              </a:spcAft>
              <a:buFont typeface="Arial" pitchFamily="34" charset="0"/>
              <a:buChar char="•"/>
              <a:defRPr/>
            </a:pPr>
            <a:r>
              <a:rPr lang="en-US" dirty="0" smtClean="0">
                <a:solidFill>
                  <a:schemeClr val="accent4">
                    <a:lumMod val="75000"/>
                  </a:schemeClr>
                </a:solidFill>
              </a:rPr>
              <a:t>its </a:t>
            </a:r>
            <a:r>
              <a:rPr lang="en-US" dirty="0">
                <a:solidFill>
                  <a:schemeClr val="accent4">
                    <a:lumMod val="75000"/>
                  </a:schemeClr>
                </a:solidFill>
              </a:rPr>
              <a:t>magnitude, and </a:t>
            </a:r>
            <a:endParaRPr lang="en-US" dirty="0" smtClean="0">
              <a:solidFill>
                <a:schemeClr val="accent4">
                  <a:lumMod val="75000"/>
                </a:schemeClr>
              </a:solidFill>
            </a:endParaRPr>
          </a:p>
          <a:p>
            <a:pPr marL="457200" indent="-457200" algn="just" eaLnBrk="1" fontAlgn="auto" hangingPunct="1">
              <a:lnSpc>
                <a:spcPct val="150000"/>
              </a:lnSpc>
              <a:spcAft>
                <a:spcPts val="0"/>
              </a:spcAft>
              <a:buFont typeface="Arial" pitchFamily="34" charset="0"/>
              <a:buChar char="•"/>
              <a:defRPr/>
            </a:pPr>
            <a:r>
              <a:rPr lang="en-US" dirty="0" smtClean="0">
                <a:solidFill>
                  <a:schemeClr val="accent4">
                    <a:lumMod val="75000"/>
                  </a:schemeClr>
                </a:solidFill>
              </a:rPr>
              <a:t>its direction</a:t>
            </a:r>
          </a:p>
          <a:p>
            <a:pPr algn="just" eaLnBrk="1" fontAlgn="auto" hangingPunct="1">
              <a:lnSpc>
                <a:spcPct val="150000"/>
              </a:lnSpc>
              <a:spcAft>
                <a:spcPts val="0"/>
              </a:spcAft>
              <a:buFont typeface="Arial" pitchFamily="34" charset="0"/>
              <a:buNone/>
              <a:defRPr/>
            </a:pPr>
            <a:r>
              <a:rPr lang="en-US" dirty="0"/>
              <a:t>Unit: </a:t>
            </a:r>
            <a:r>
              <a:rPr lang="en-US" dirty="0">
                <a:solidFill>
                  <a:srgbClr val="002060"/>
                </a:solidFill>
              </a:rPr>
              <a:t>Newton (N</a:t>
            </a:r>
            <a:r>
              <a:rPr lang="en-US" dirty="0" smtClean="0">
                <a:solidFill>
                  <a:srgbClr val="002060"/>
                </a:solidFill>
              </a:rPr>
              <a:t>)</a:t>
            </a:r>
          </a:p>
          <a:p>
            <a:pPr algn="just" eaLnBrk="1" fontAlgn="auto" hangingPunct="1">
              <a:lnSpc>
                <a:spcPct val="150000"/>
              </a:lnSpc>
              <a:spcAft>
                <a:spcPts val="0"/>
              </a:spcAft>
              <a:buFont typeface="Arial" pitchFamily="34" charset="0"/>
              <a:buNone/>
              <a:defRPr/>
            </a:pPr>
            <a:r>
              <a:rPr lang="en-US" dirty="0" smtClean="0">
                <a:solidFill>
                  <a:schemeClr val="accent2">
                    <a:lumMod val="50000"/>
                  </a:schemeClr>
                </a:solidFill>
              </a:rPr>
              <a:t> </a:t>
            </a:r>
            <a:r>
              <a:rPr lang="en-US" dirty="0">
                <a:solidFill>
                  <a:schemeClr val="accent2">
                    <a:lumMod val="50000"/>
                  </a:schemeClr>
                </a:solidFill>
              </a:rPr>
              <a:t>1 Newton is defined as the force which gives an acceleration of 1 m/s</a:t>
            </a:r>
            <a:r>
              <a:rPr lang="en-US" b="1" baseline="30000" dirty="0">
                <a:solidFill>
                  <a:schemeClr val="accent2">
                    <a:lumMod val="50000"/>
                  </a:schemeClr>
                </a:solidFill>
              </a:rPr>
              <a:t>2</a:t>
            </a:r>
            <a:r>
              <a:rPr lang="en-US" dirty="0">
                <a:solidFill>
                  <a:schemeClr val="accent2">
                    <a:lumMod val="50000"/>
                  </a:schemeClr>
                </a:solidFill>
              </a:rPr>
              <a:t> to a mass of 1 kg.</a:t>
            </a:r>
            <a:endParaRPr lang="en-IN" dirty="0">
              <a:solidFill>
                <a:schemeClr val="accent2">
                  <a:lumMod val="50000"/>
                </a:schemeClr>
              </a:solidFill>
            </a:endParaRPr>
          </a:p>
        </p:txBody>
      </p:sp>
    </p:spTree>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85740" y="136527"/>
            <a:ext cx="8543925" cy="976313"/>
          </a:xfrm>
        </p:spPr>
        <p:txBody>
          <a:bodyPr/>
          <a:lstStyle/>
          <a:p>
            <a:pPr eaLnBrk="1" hangingPunct="1"/>
            <a:r>
              <a:rPr lang="en-IN" smtClean="0"/>
              <a:t>Text Books &amp; References </a:t>
            </a:r>
          </a:p>
        </p:txBody>
      </p:sp>
      <p:sp>
        <p:nvSpPr>
          <p:cNvPr id="3" name="Content Placeholder 2"/>
          <p:cNvSpPr>
            <a:spLocks noGrp="1"/>
          </p:cNvSpPr>
          <p:nvPr>
            <p:ph idx="1"/>
          </p:nvPr>
        </p:nvSpPr>
        <p:spPr>
          <a:xfrm>
            <a:off x="247650" y="1355725"/>
            <a:ext cx="9237861" cy="5289550"/>
          </a:xfrm>
        </p:spPr>
        <p:txBody>
          <a:bodyPr rtlCol="0">
            <a:normAutofit fontScale="85000" lnSpcReduction="10000"/>
          </a:bodyPr>
          <a:lstStyle/>
          <a:p>
            <a:pPr eaLnBrk="1" fontAlgn="auto" hangingPunct="1">
              <a:spcAft>
                <a:spcPts val="0"/>
              </a:spcAft>
              <a:buFont typeface="Arial" pitchFamily="34" charset="0"/>
              <a:buNone/>
              <a:defRPr/>
            </a:pPr>
            <a:r>
              <a:rPr lang="en-IN" dirty="0" smtClean="0">
                <a:solidFill>
                  <a:schemeClr val="accent4">
                    <a:lumMod val="75000"/>
                  </a:schemeClr>
                </a:solidFill>
              </a:rPr>
              <a:t>Text Books</a:t>
            </a:r>
          </a:p>
          <a:p>
            <a:pPr marL="514350" indent="-514350" algn="just" eaLnBrk="1" fontAlgn="auto" hangingPunct="1">
              <a:spcAft>
                <a:spcPts val="0"/>
              </a:spcAft>
              <a:buFont typeface="Arial" pitchFamily="34" charset="0"/>
              <a:buAutoNum type="arabicPeriod"/>
              <a:defRPr/>
            </a:pPr>
            <a:r>
              <a:rPr lang="en-IN" dirty="0" smtClean="0"/>
              <a:t>Ferdinand P . Beer, E. Russell Johnston (2007), “Vector Mechanics for Engineers: Statics and Dynamics”, McGraw-Hill </a:t>
            </a:r>
            <a:r>
              <a:rPr lang="en-IN" dirty="0" err="1" smtClean="0"/>
              <a:t>InternationalEdition</a:t>
            </a:r>
            <a:r>
              <a:rPr lang="en-IN" dirty="0" smtClean="0"/>
              <a:t>. </a:t>
            </a:r>
          </a:p>
          <a:p>
            <a:pPr marL="514350" indent="-514350" algn="just" eaLnBrk="1" fontAlgn="auto" hangingPunct="1">
              <a:spcAft>
                <a:spcPts val="0"/>
              </a:spcAft>
              <a:buFont typeface="Arial" pitchFamily="34" charset="0"/>
              <a:buAutoNum type="arabicPeriod"/>
              <a:defRPr/>
            </a:pPr>
            <a:r>
              <a:rPr lang="en-IN" dirty="0" smtClean="0"/>
              <a:t>2. J. L. Meriam and L. G. </a:t>
            </a:r>
            <a:r>
              <a:rPr lang="en-IN" dirty="0" err="1" smtClean="0"/>
              <a:t>Kraige</a:t>
            </a:r>
            <a:r>
              <a:rPr lang="en-IN" dirty="0" smtClean="0"/>
              <a:t> (2006), “Engineering Mechanics: </a:t>
            </a:r>
            <a:r>
              <a:rPr lang="en-IN" dirty="0" err="1" smtClean="0"/>
              <a:t>Staticsand</a:t>
            </a:r>
            <a:r>
              <a:rPr lang="en-IN" dirty="0" smtClean="0"/>
              <a:t> Dynamics (6th Edition)”,Wiley Publishers</a:t>
            </a:r>
          </a:p>
          <a:p>
            <a:pPr eaLnBrk="1" fontAlgn="auto" hangingPunct="1">
              <a:spcAft>
                <a:spcPts val="0"/>
              </a:spcAft>
              <a:buFont typeface="Arial" pitchFamily="34" charset="0"/>
              <a:buNone/>
              <a:defRPr/>
            </a:pPr>
            <a:r>
              <a:rPr lang="en-IN" dirty="0" smtClean="0">
                <a:solidFill>
                  <a:schemeClr val="accent4">
                    <a:lumMod val="75000"/>
                  </a:schemeClr>
                </a:solidFill>
              </a:rPr>
              <a:t>Reference</a:t>
            </a:r>
          </a:p>
          <a:p>
            <a:pPr algn="just" eaLnBrk="1" fontAlgn="auto" hangingPunct="1">
              <a:spcAft>
                <a:spcPts val="0"/>
              </a:spcAft>
              <a:buFont typeface="Arial" pitchFamily="34" charset="0"/>
              <a:buNone/>
              <a:defRPr/>
            </a:pPr>
            <a:r>
              <a:rPr lang="en-IN" dirty="0" smtClean="0"/>
              <a:t>1.  Irving H. Shames, (2003), “Engineering Mechanics – Statics and Dynamics”, Prentice-</a:t>
            </a:r>
            <a:r>
              <a:rPr lang="en-IN" dirty="0" err="1" smtClean="0"/>
              <a:t>Hallof</a:t>
            </a:r>
            <a:r>
              <a:rPr lang="en-IN" dirty="0" smtClean="0"/>
              <a:t> India Private limited. </a:t>
            </a:r>
          </a:p>
          <a:p>
            <a:pPr algn="just" eaLnBrk="1" fontAlgn="auto" hangingPunct="1">
              <a:spcAft>
                <a:spcPts val="0"/>
              </a:spcAft>
              <a:buFont typeface="Arial" pitchFamily="34" charset="0"/>
              <a:buNone/>
              <a:defRPr/>
            </a:pPr>
            <a:r>
              <a:rPr lang="en-IN" dirty="0" smtClean="0"/>
              <a:t>2. Russell C </a:t>
            </a:r>
            <a:r>
              <a:rPr lang="en-IN" dirty="0" err="1" smtClean="0"/>
              <a:t>Hibbeler</a:t>
            </a:r>
            <a:r>
              <a:rPr lang="en-IN" dirty="0" smtClean="0"/>
              <a:t>, (2009), “Engineering Mechanics: Statics and Dynamics (12thEdition)”,Prentice Hall. </a:t>
            </a:r>
          </a:p>
          <a:p>
            <a:pPr algn="just" eaLnBrk="1" fontAlgn="auto" hangingPunct="1">
              <a:spcAft>
                <a:spcPts val="0"/>
              </a:spcAft>
              <a:buFont typeface="Arial" pitchFamily="34" charset="0"/>
              <a:buNone/>
              <a:defRPr/>
            </a:pPr>
            <a:r>
              <a:rPr lang="en-IN" dirty="0" smtClean="0"/>
              <a:t>3. Anthony M. Bedford and Wallace Fowler (2007), “Engineering Mechanics: Statics and Dynamics (5th Edition)”,Prentice Hall.</a:t>
            </a:r>
            <a:endParaRPr lang="en-IN" dirty="0"/>
          </a:p>
        </p:txBody>
      </p:sp>
      <p:pic>
        <p:nvPicPr>
          <p:cNvPr id="43009" name="Picture 1" descr="C:\Users\admin\Desktop\LPU LOGO.png"/>
          <p:cNvPicPr>
            <a:picLocks noChangeAspect="1" noChangeArrowheads="1"/>
          </p:cNvPicPr>
          <p:nvPr/>
        </p:nvPicPr>
        <p:blipFill>
          <a:blip r:embed="rId2"/>
          <a:srcRect/>
          <a:stretch>
            <a:fillRect/>
          </a:stretch>
        </p:blipFill>
        <p:spPr bwMode="auto">
          <a:xfrm>
            <a:off x="8550116" y="0"/>
            <a:ext cx="1355886" cy="1026942"/>
          </a:xfrm>
          <a:prstGeom prst="rect">
            <a:avLst/>
          </a:prstGeom>
          <a:noFill/>
        </p:spPr>
      </p:pic>
    </p:spTree>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3"/>
          <p:cNvPicPr>
            <a:picLocks noChangeAspect="1"/>
          </p:cNvPicPr>
          <p:nvPr/>
        </p:nvPicPr>
        <p:blipFill>
          <a:blip r:embed="rId2"/>
          <a:srcRect l="30954" t="28596" r="28546" b="34779"/>
          <a:stretch>
            <a:fillRect/>
          </a:stretch>
        </p:blipFill>
        <p:spPr bwMode="auto">
          <a:xfrm>
            <a:off x="5576480" y="4666068"/>
            <a:ext cx="3041451" cy="1903413"/>
          </a:xfrm>
          <a:prstGeom prst="rect">
            <a:avLst/>
          </a:prstGeom>
          <a:noFill/>
          <a:ln w="9525">
            <a:noFill/>
            <a:miter lim="800000"/>
            <a:headEnd/>
            <a:tailEnd/>
          </a:ln>
        </p:spPr>
      </p:pic>
      <p:sp>
        <p:nvSpPr>
          <p:cNvPr id="34819" name="Title 1"/>
          <p:cNvSpPr>
            <a:spLocks noGrp="1"/>
          </p:cNvSpPr>
          <p:nvPr>
            <p:ph type="title"/>
          </p:nvPr>
        </p:nvSpPr>
        <p:spPr>
          <a:xfrm>
            <a:off x="185740" y="136527"/>
            <a:ext cx="8543925" cy="976313"/>
          </a:xfrm>
        </p:spPr>
        <p:txBody>
          <a:bodyPr/>
          <a:lstStyle/>
          <a:p>
            <a:pPr eaLnBrk="1" hangingPunct="1"/>
            <a:r>
              <a:rPr lang="en-IN" smtClean="0"/>
              <a:t>Forces</a:t>
            </a:r>
          </a:p>
        </p:txBody>
      </p:sp>
      <p:sp>
        <p:nvSpPr>
          <p:cNvPr id="3" name="Content Placeholder 2"/>
          <p:cNvSpPr>
            <a:spLocks noGrp="1"/>
          </p:cNvSpPr>
          <p:nvPr>
            <p:ph idx="1"/>
          </p:nvPr>
        </p:nvSpPr>
        <p:spPr>
          <a:xfrm>
            <a:off x="247650" y="1355725"/>
            <a:ext cx="9237861" cy="5289550"/>
          </a:xfrm>
        </p:spPr>
        <p:txBody>
          <a:bodyPr rtlCol="0">
            <a:normAutofit/>
          </a:bodyPr>
          <a:lstStyle/>
          <a:p>
            <a:pPr algn="just" eaLnBrk="1" fontAlgn="auto" hangingPunct="1">
              <a:lnSpc>
                <a:spcPct val="100000"/>
              </a:lnSpc>
              <a:spcAft>
                <a:spcPts val="0"/>
              </a:spcAft>
              <a:buFont typeface="Arial" pitchFamily="34" charset="0"/>
              <a:buNone/>
              <a:defRPr/>
            </a:pPr>
            <a:r>
              <a:rPr lang="en-US" dirty="0" smtClean="0">
                <a:solidFill>
                  <a:schemeClr val="accent4">
                    <a:lumMod val="75000"/>
                  </a:schemeClr>
                </a:solidFill>
              </a:rPr>
              <a:t>Concentrated </a:t>
            </a:r>
            <a:r>
              <a:rPr lang="en-US" dirty="0">
                <a:solidFill>
                  <a:schemeClr val="accent4">
                    <a:lumMod val="75000"/>
                  </a:schemeClr>
                </a:solidFill>
              </a:rPr>
              <a:t>force or a point force: </a:t>
            </a:r>
            <a:r>
              <a:rPr lang="en-US" dirty="0"/>
              <a:t>it is the force acting on a very small area. </a:t>
            </a:r>
            <a:endParaRPr lang="en-US" dirty="0" smtClean="0"/>
          </a:p>
          <a:p>
            <a:pPr algn="just" eaLnBrk="1" fontAlgn="auto" hangingPunct="1">
              <a:lnSpc>
                <a:spcPct val="100000"/>
              </a:lnSpc>
              <a:spcAft>
                <a:spcPts val="0"/>
              </a:spcAft>
              <a:buFont typeface="Arial" pitchFamily="34" charset="0"/>
              <a:buNone/>
              <a:defRPr/>
            </a:pPr>
            <a:r>
              <a:rPr lang="en-US" dirty="0" smtClean="0">
                <a:solidFill>
                  <a:schemeClr val="accent4">
                    <a:lumMod val="75000"/>
                  </a:schemeClr>
                </a:solidFill>
              </a:rPr>
              <a:t>Distributed </a:t>
            </a:r>
            <a:r>
              <a:rPr lang="en-US" dirty="0">
                <a:solidFill>
                  <a:schemeClr val="accent4">
                    <a:lumMod val="75000"/>
                  </a:schemeClr>
                </a:solidFill>
              </a:rPr>
              <a:t>force: </a:t>
            </a:r>
            <a:r>
              <a:rPr lang="en-US" dirty="0"/>
              <a:t>force distributed over a length or an area or a </a:t>
            </a:r>
            <a:r>
              <a:rPr lang="en-US" dirty="0" smtClean="0"/>
              <a:t>volume.</a:t>
            </a:r>
          </a:p>
          <a:p>
            <a:pPr algn="just" eaLnBrk="1" fontAlgn="auto" hangingPunct="1">
              <a:lnSpc>
                <a:spcPct val="100000"/>
              </a:lnSpc>
              <a:spcAft>
                <a:spcPts val="0"/>
              </a:spcAft>
              <a:buFont typeface="Arial" pitchFamily="34" charset="0"/>
              <a:buNone/>
              <a:defRPr/>
            </a:pPr>
            <a:r>
              <a:rPr lang="en-US" dirty="0" smtClean="0"/>
              <a:t> </a:t>
            </a:r>
            <a:r>
              <a:rPr lang="en-US" dirty="0" smtClean="0">
                <a:solidFill>
                  <a:schemeClr val="accent4">
                    <a:lumMod val="75000"/>
                  </a:schemeClr>
                </a:solidFill>
              </a:rPr>
              <a:t>Line </a:t>
            </a:r>
            <a:r>
              <a:rPr lang="en-US" dirty="0">
                <a:solidFill>
                  <a:schemeClr val="accent4">
                    <a:lumMod val="75000"/>
                  </a:schemeClr>
                </a:solidFill>
              </a:rPr>
              <a:t>of action of force: </a:t>
            </a:r>
            <a:r>
              <a:rPr lang="en-US" dirty="0"/>
              <a:t>Direction along a straight line through its point of application, in which the force tends to move a body to which it is </a:t>
            </a:r>
            <a:r>
              <a:rPr lang="en-US" dirty="0" smtClean="0"/>
              <a:t>applied.</a:t>
            </a:r>
          </a:p>
          <a:p>
            <a:pPr algn="just" eaLnBrk="1" fontAlgn="auto" hangingPunct="1">
              <a:lnSpc>
                <a:spcPct val="100000"/>
              </a:lnSpc>
              <a:spcAft>
                <a:spcPts val="0"/>
              </a:spcAft>
              <a:buFont typeface="Arial" pitchFamily="34" charset="0"/>
              <a:buNone/>
              <a:defRPr/>
            </a:pPr>
            <a:r>
              <a:rPr lang="en-IN" dirty="0" smtClean="0">
                <a:solidFill>
                  <a:schemeClr val="accent4">
                    <a:lumMod val="75000"/>
                  </a:schemeClr>
                </a:solidFill>
              </a:rPr>
              <a:t>Graphical </a:t>
            </a:r>
            <a:r>
              <a:rPr lang="en-IN" dirty="0">
                <a:solidFill>
                  <a:schemeClr val="accent4">
                    <a:lumMod val="75000"/>
                  </a:schemeClr>
                </a:solidFill>
              </a:rPr>
              <a:t>representation of force</a:t>
            </a:r>
          </a:p>
        </p:txBody>
      </p:sp>
    </p:spTree>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85740" y="136527"/>
            <a:ext cx="8543925" cy="976313"/>
          </a:xfrm>
        </p:spPr>
        <p:txBody>
          <a:bodyPr/>
          <a:lstStyle/>
          <a:p>
            <a:pPr eaLnBrk="1" hangingPunct="1"/>
            <a:r>
              <a:rPr lang="en-IN" smtClean="0"/>
              <a:t>System of forces</a:t>
            </a:r>
          </a:p>
        </p:txBody>
      </p:sp>
      <p:sp>
        <p:nvSpPr>
          <p:cNvPr id="3" name="Content Placeholder 2"/>
          <p:cNvSpPr>
            <a:spLocks noGrp="1"/>
          </p:cNvSpPr>
          <p:nvPr>
            <p:ph idx="1"/>
          </p:nvPr>
        </p:nvSpPr>
        <p:spPr>
          <a:xfrm>
            <a:off x="247650" y="1355725"/>
            <a:ext cx="9237861" cy="5289550"/>
          </a:xfrm>
        </p:spPr>
        <p:txBody>
          <a:bodyPr rtlCol="0">
            <a:normAutofit fontScale="92500"/>
          </a:bodyPr>
          <a:lstStyle/>
          <a:p>
            <a:pPr eaLnBrk="1" fontAlgn="auto" hangingPunct="1">
              <a:lnSpc>
                <a:spcPct val="150000"/>
              </a:lnSpc>
              <a:spcAft>
                <a:spcPts val="0"/>
              </a:spcAft>
              <a:buFont typeface="Arial" pitchFamily="34" charset="0"/>
              <a:buNone/>
              <a:defRPr/>
            </a:pPr>
            <a:r>
              <a:rPr lang="en-US" dirty="0" smtClean="0"/>
              <a:t>When several </a:t>
            </a:r>
            <a:r>
              <a:rPr lang="en-US" dirty="0"/>
              <a:t>forces of various magnitude and direction act upon a body they are said to form system of </a:t>
            </a:r>
            <a:r>
              <a:rPr lang="en-US" dirty="0" smtClean="0"/>
              <a:t>forces.</a:t>
            </a:r>
          </a:p>
          <a:p>
            <a:pPr eaLnBrk="1" fontAlgn="auto" hangingPunct="1">
              <a:lnSpc>
                <a:spcPct val="150000"/>
              </a:lnSpc>
              <a:spcAft>
                <a:spcPts val="0"/>
              </a:spcAft>
              <a:buFont typeface="Arial" pitchFamily="34" charset="0"/>
              <a:buNone/>
              <a:defRPr/>
            </a:pPr>
            <a:r>
              <a:rPr lang="en-US" dirty="0" smtClean="0">
                <a:solidFill>
                  <a:schemeClr val="accent4">
                    <a:lumMod val="75000"/>
                  </a:schemeClr>
                </a:solidFill>
              </a:rPr>
              <a:t>Classification </a:t>
            </a:r>
            <a:r>
              <a:rPr lang="en-US" dirty="0">
                <a:solidFill>
                  <a:schemeClr val="accent4">
                    <a:lumMod val="75000"/>
                  </a:schemeClr>
                </a:solidFill>
              </a:rPr>
              <a:t>of system of forces: </a:t>
            </a:r>
            <a:r>
              <a:rPr lang="en-US" dirty="0"/>
              <a:t>Classified as per orientation of line of action of </a:t>
            </a:r>
            <a:r>
              <a:rPr lang="en-US" dirty="0" smtClean="0"/>
              <a:t>forces.</a:t>
            </a:r>
          </a:p>
          <a:p>
            <a:pPr eaLnBrk="1" fontAlgn="auto" hangingPunct="1">
              <a:lnSpc>
                <a:spcPct val="150000"/>
              </a:lnSpc>
              <a:spcAft>
                <a:spcPts val="0"/>
              </a:spcAft>
              <a:buFont typeface="Arial" pitchFamily="34" charset="0"/>
              <a:buNone/>
              <a:defRPr/>
            </a:pPr>
            <a:r>
              <a:rPr lang="en-US" dirty="0">
                <a:solidFill>
                  <a:schemeClr val="accent4">
                    <a:lumMod val="75000"/>
                  </a:schemeClr>
                </a:solidFill>
              </a:rPr>
              <a:t>Concurrent force system: </a:t>
            </a:r>
            <a:r>
              <a:rPr lang="en-US" dirty="0"/>
              <a:t>acts on a particle or rigid body </a:t>
            </a:r>
            <a:endParaRPr lang="en-US" dirty="0" smtClean="0"/>
          </a:p>
          <a:p>
            <a:pPr eaLnBrk="1" fontAlgn="auto" hangingPunct="1">
              <a:lnSpc>
                <a:spcPct val="150000"/>
              </a:lnSpc>
              <a:spcAft>
                <a:spcPts val="0"/>
              </a:spcAft>
              <a:buFont typeface="Arial" pitchFamily="34" charset="0"/>
              <a:buNone/>
              <a:defRPr/>
            </a:pPr>
            <a:r>
              <a:rPr lang="en-US" dirty="0" smtClean="0">
                <a:solidFill>
                  <a:schemeClr val="accent4">
                    <a:lumMod val="75000"/>
                  </a:schemeClr>
                </a:solidFill>
              </a:rPr>
              <a:t>Parallel </a:t>
            </a:r>
            <a:r>
              <a:rPr lang="en-US" dirty="0">
                <a:solidFill>
                  <a:schemeClr val="accent4">
                    <a:lumMod val="75000"/>
                  </a:schemeClr>
                </a:solidFill>
              </a:rPr>
              <a:t>and General force system: </a:t>
            </a:r>
            <a:r>
              <a:rPr lang="en-US" dirty="0"/>
              <a:t>acts mainly on rigid bodies</a:t>
            </a:r>
            <a:endParaRPr lang="en-IN" dirty="0"/>
          </a:p>
        </p:txBody>
      </p:sp>
    </p:spTree>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185740" y="136527"/>
            <a:ext cx="8543925" cy="976313"/>
          </a:xfrm>
        </p:spPr>
        <p:txBody>
          <a:bodyPr/>
          <a:lstStyle/>
          <a:p>
            <a:pPr eaLnBrk="1" hangingPunct="1"/>
            <a:r>
              <a:rPr lang="en-IN" dirty="0" smtClean="0"/>
              <a:t>System of forces</a:t>
            </a:r>
          </a:p>
        </p:txBody>
      </p:sp>
      <p:graphicFrame>
        <p:nvGraphicFramePr>
          <p:cNvPr id="5" name="Content Placeholder 4"/>
          <p:cNvGraphicFramePr>
            <a:graphicFrameLocks noGrp="1"/>
          </p:cNvGraphicFramePr>
          <p:nvPr>
            <p:ph idx="1"/>
          </p:nvPr>
        </p:nvGraphicFramePr>
        <p:xfrm>
          <a:off x="0" y="1355725"/>
          <a:ext cx="6766560" cy="52895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1506" name="Picture 2" descr="https://cb1264dc-a-62cb3a1a-s-sites.googlegroups.com/site/physicsstudywithme/force-system/images%20%282%29.jpg?attachauth=ANoY7cqHWEhXHid6Z4i0OIT_JyDpo2NrVJyM7edfOHJDJhiYCuriHr25KY4QSJ0TYp4PY070iimQG6RVby1nfGk676lNeswSX5thxOvqV_TlG0JVRbDzOREYJMC2RttiGxifX27M2i_9SiBjLjYrWUDg7YIDmYIowuZA_dSpNWJHD-4TqFb8m_rVKENBcb2NXi_8jZIf2ii70xtj0H9Mahj5MVrI9y02FpdSEYbzxPSWU3J7jtTQ94pjXyzwL1E0itnob8B7qdU1&amp;attredirects=0"/>
          <p:cNvPicPr>
            <a:picLocks noChangeAspect="1" noChangeArrowheads="1"/>
          </p:cNvPicPr>
          <p:nvPr/>
        </p:nvPicPr>
        <p:blipFill>
          <a:blip r:embed="rId7"/>
          <a:srcRect/>
          <a:stretch>
            <a:fillRect/>
          </a:stretch>
        </p:blipFill>
        <p:spPr bwMode="auto">
          <a:xfrm>
            <a:off x="6275744" y="1181684"/>
            <a:ext cx="3573105" cy="2475916"/>
          </a:xfrm>
          <a:prstGeom prst="rect">
            <a:avLst/>
          </a:prstGeom>
          <a:noFill/>
        </p:spPr>
      </p:pic>
      <p:pic>
        <p:nvPicPr>
          <p:cNvPr id="21508" name="Picture 4" descr="Definition of Coplanar Force System | Chegg.com"/>
          <p:cNvPicPr>
            <a:picLocks noChangeAspect="1" noChangeArrowheads="1"/>
          </p:cNvPicPr>
          <p:nvPr/>
        </p:nvPicPr>
        <p:blipFill>
          <a:blip r:embed="rId8"/>
          <a:srcRect b="65837"/>
          <a:stretch>
            <a:fillRect/>
          </a:stretch>
        </p:blipFill>
        <p:spPr bwMode="auto">
          <a:xfrm>
            <a:off x="6869431" y="4065565"/>
            <a:ext cx="2986770" cy="2250831"/>
          </a:xfrm>
          <a:prstGeom prst="rect">
            <a:avLst/>
          </a:prstGeom>
          <a:noFill/>
        </p:spPr>
      </p:pic>
    </p:spTree>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2" descr="FORCE, TYPES, &amp;amp; SYSTEM OF FORC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40" y="1401976"/>
            <a:ext cx="4904324" cy="368208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p:cNvSpPr txBox="1">
            <a:spLocks/>
          </p:cNvSpPr>
          <p:nvPr/>
        </p:nvSpPr>
        <p:spPr>
          <a:xfrm>
            <a:off x="185740" y="99951"/>
            <a:ext cx="8543925" cy="976313"/>
          </a:xfrm>
          <a:prstGeom prst="rect">
            <a:avLst/>
          </a:prstGeom>
        </p:spPr>
        <p:txBody>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defRPr>
            </a:lvl2pPr>
            <a:lvl3pPr algn="l" rtl="0" eaLnBrk="0" fontAlgn="base" hangingPunct="0">
              <a:lnSpc>
                <a:spcPct val="90000"/>
              </a:lnSpc>
              <a:spcBef>
                <a:spcPct val="0"/>
              </a:spcBef>
              <a:spcAft>
                <a:spcPct val="0"/>
              </a:spcAft>
              <a:defRPr sz="4400">
                <a:solidFill>
                  <a:schemeClr val="tx1"/>
                </a:solidFill>
                <a:latin typeface="Calibri Light" pitchFamily="34" charset="0"/>
              </a:defRPr>
            </a:lvl3pPr>
            <a:lvl4pPr algn="l" rtl="0" eaLnBrk="0" fontAlgn="base" hangingPunct="0">
              <a:lnSpc>
                <a:spcPct val="90000"/>
              </a:lnSpc>
              <a:spcBef>
                <a:spcPct val="0"/>
              </a:spcBef>
              <a:spcAft>
                <a:spcPct val="0"/>
              </a:spcAft>
              <a:defRPr sz="4400">
                <a:solidFill>
                  <a:schemeClr val="tx1"/>
                </a:solidFill>
                <a:latin typeface="Calibri Light" pitchFamily="34" charset="0"/>
              </a:defRPr>
            </a:lvl4pPr>
            <a:lvl5pPr algn="l" rtl="0" eaLnBrk="0" fontAlgn="base" hangingPunct="0">
              <a:lnSpc>
                <a:spcPct val="90000"/>
              </a:lnSpc>
              <a:spcBef>
                <a:spcPct val="0"/>
              </a:spcBef>
              <a:spcAft>
                <a:spcPct val="0"/>
              </a:spcAft>
              <a:defRPr sz="4400">
                <a:solidFill>
                  <a:schemeClr val="tx1"/>
                </a:solidFill>
                <a:latin typeface="Calibri Light" pitchFamily="34" charset="0"/>
              </a:defRPr>
            </a:lvl5pPr>
            <a:lvl6pPr marL="457200" algn="l" rtl="0" fontAlgn="base">
              <a:lnSpc>
                <a:spcPct val="90000"/>
              </a:lnSpc>
              <a:spcBef>
                <a:spcPct val="0"/>
              </a:spcBef>
              <a:spcAft>
                <a:spcPct val="0"/>
              </a:spcAft>
              <a:defRPr sz="4400">
                <a:solidFill>
                  <a:schemeClr val="tx1"/>
                </a:solidFill>
                <a:latin typeface="Calibri Light" pitchFamily="34" charset="0"/>
              </a:defRPr>
            </a:lvl6pPr>
            <a:lvl7pPr marL="914400" algn="l" rtl="0" fontAlgn="base">
              <a:lnSpc>
                <a:spcPct val="90000"/>
              </a:lnSpc>
              <a:spcBef>
                <a:spcPct val="0"/>
              </a:spcBef>
              <a:spcAft>
                <a:spcPct val="0"/>
              </a:spcAft>
              <a:defRPr sz="4400">
                <a:solidFill>
                  <a:schemeClr val="tx1"/>
                </a:solidFill>
                <a:latin typeface="Calibri Light" pitchFamily="34" charset="0"/>
              </a:defRPr>
            </a:lvl7pPr>
            <a:lvl8pPr marL="1371600" algn="l" rtl="0" fontAlgn="base">
              <a:lnSpc>
                <a:spcPct val="90000"/>
              </a:lnSpc>
              <a:spcBef>
                <a:spcPct val="0"/>
              </a:spcBef>
              <a:spcAft>
                <a:spcPct val="0"/>
              </a:spcAft>
              <a:defRPr sz="4400">
                <a:solidFill>
                  <a:schemeClr val="tx1"/>
                </a:solidFill>
                <a:latin typeface="Calibri Light" pitchFamily="34" charset="0"/>
              </a:defRPr>
            </a:lvl8pPr>
            <a:lvl9pPr marL="1828800" algn="l" rtl="0" fontAlgn="base">
              <a:lnSpc>
                <a:spcPct val="90000"/>
              </a:lnSpc>
              <a:spcBef>
                <a:spcPct val="0"/>
              </a:spcBef>
              <a:spcAft>
                <a:spcPct val="0"/>
              </a:spcAft>
              <a:defRPr sz="4400">
                <a:solidFill>
                  <a:schemeClr val="tx1"/>
                </a:solidFill>
                <a:latin typeface="Calibri Light" pitchFamily="34" charset="0"/>
              </a:defRPr>
            </a:lvl9pPr>
          </a:lstStyle>
          <a:p>
            <a:pPr eaLnBrk="1" hangingPunct="1"/>
            <a:r>
              <a:rPr lang="en-IN" dirty="0" smtClean="0"/>
              <a:t>System of forces</a:t>
            </a:r>
          </a:p>
        </p:txBody>
      </p:sp>
      <p:pic>
        <p:nvPicPr>
          <p:cNvPr id="101380" name="Picture 4" descr="The World Of Polytechnic Studies: NON COPLANNAR NON CONCURRENT FORCE SYSTEM"/>
          <p:cNvPicPr>
            <a:picLocks noChangeAspect="1" noChangeArrowheads="1"/>
          </p:cNvPicPr>
          <p:nvPr/>
        </p:nvPicPr>
        <p:blipFill rotWithShape="1">
          <a:blip r:embed="rId3">
            <a:extLst>
              <a:ext uri="{28A0092B-C50C-407E-A947-70E740481C1C}">
                <a14:useLocalDpi xmlns:a14="http://schemas.microsoft.com/office/drawing/2010/main" val="0"/>
              </a:ext>
            </a:extLst>
          </a:blip>
          <a:srcRect l="18374" t="10397" r="27192" b="20818"/>
          <a:stretch/>
        </p:blipFill>
        <p:spPr bwMode="auto">
          <a:xfrm>
            <a:off x="5480178" y="2618200"/>
            <a:ext cx="4087444" cy="236612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5480178" y="5084064"/>
            <a:ext cx="4425822" cy="976313"/>
          </a:xfrm>
          <a:prstGeom prst="rect">
            <a:avLst/>
          </a:prstGeom>
        </p:spPr>
        <p:txBody>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defRPr>
            </a:lvl2pPr>
            <a:lvl3pPr algn="l" rtl="0" eaLnBrk="0" fontAlgn="base" hangingPunct="0">
              <a:lnSpc>
                <a:spcPct val="90000"/>
              </a:lnSpc>
              <a:spcBef>
                <a:spcPct val="0"/>
              </a:spcBef>
              <a:spcAft>
                <a:spcPct val="0"/>
              </a:spcAft>
              <a:defRPr sz="4400">
                <a:solidFill>
                  <a:schemeClr val="tx1"/>
                </a:solidFill>
                <a:latin typeface="Calibri Light" pitchFamily="34" charset="0"/>
              </a:defRPr>
            </a:lvl3pPr>
            <a:lvl4pPr algn="l" rtl="0" eaLnBrk="0" fontAlgn="base" hangingPunct="0">
              <a:lnSpc>
                <a:spcPct val="90000"/>
              </a:lnSpc>
              <a:spcBef>
                <a:spcPct val="0"/>
              </a:spcBef>
              <a:spcAft>
                <a:spcPct val="0"/>
              </a:spcAft>
              <a:defRPr sz="4400">
                <a:solidFill>
                  <a:schemeClr val="tx1"/>
                </a:solidFill>
                <a:latin typeface="Calibri Light" pitchFamily="34" charset="0"/>
              </a:defRPr>
            </a:lvl4pPr>
            <a:lvl5pPr algn="l" rtl="0" eaLnBrk="0" fontAlgn="base" hangingPunct="0">
              <a:lnSpc>
                <a:spcPct val="90000"/>
              </a:lnSpc>
              <a:spcBef>
                <a:spcPct val="0"/>
              </a:spcBef>
              <a:spcAft>
                <a:spcPct val="0"/>
              </a:spcAft>
              <a:defRPr sz="4400">
                <a:solidFill>
                  <a:schemeClr val="tx1"/>
                </a:solidFill>
                <a:latin typeface="Calibri Light" pitchFamily="34" charset="0"/>
              </a:defRPr>
            </a:lvl5pPr>
            <a:lvl6pPr marL="457200" algn="l" rtl="0" fontAlgn="base">
              <a:lnSpc>
                <a:spcPct val="90000"/>
              </a:lnSpc>
              <a:spcBef>
                <a:spcPct val="0"/>
              </a:spcBef>
              <a:spcAft>
                <a:spcPct val="0"/>
              </a:spcAft>
              <a:defRPr sz="4400">
                <a:solidFill>
                  <a:schemeClr val="tx1"/>
                </a:solidFill>
                <a:latin typeface="Calibri Light" pitchFamily="34" charset="0"/>
              </a:defRPr>
            </a:lvl6pPr>
            <a:lvl7pPr marL="914400" algn="l" rtl="0" fontAlgn="base">
              <a:lnSpc>
                <a:spcPct val="90000"/>
              </a:lnSpc>
              <a:spcBef>
                <a:spcPct val="0"/>
              </a:spcBef>
              <a:spcAft>
                <a:spcPct val="0"/>
              </a:spcAft>
              <a:defRPr sz="4400">
                <a:solidFill>
                  <a:schemeClr val="tx1"/>
                </a:solidFill>
                <a:latin typeface="Calibri Light" pitchFamily="34" charset="0"/>
              </a:defRPr>
            </a:lvl7pPr>
            <a:lvl8pPr marL="1371600" algn="l" rtl="0" fontAlgn="base">
              <a:lnSpc>
                <a:spcPct val="90000"/>
              </a:lnSpc>
              <a:spcBef>
                <a:spcPct val="0"/>
              </a:spcBef>
              <a:spcAft>
                <a:spcPct val="0"/>
              </a:spcAft>
              <a:defRPr sz="4400">
                <a:solidFill>
                  <a:schemeClr val="tx1"/>
                </a:solidFill>
                <a:latin typeface="Calibri Light" pitchFamily="34" charset="0"/>
              </a:defRPr>
            </a:lvl8pPr>
            <a:lvl9pPr marL="1828800" algn="l" rtl="0" fontAlgn="base">
              <a:lnSpc>
                <a:spcPct val="90000"/>
              </a:lnSpc>
              <a:spcBef>
                <a:spcPct val="0"/>
              </a:spcBef>
              <a:spcAft>
                <a:spcPct val="0"/>
              </a:spcAft>
              <a:defRPr sz="4400">
                <a:solidFill>
                  <a:schemeClr val="tx1"/>
                </a:solidFill>
                <a:latin typeface="Calibri Light" pitchFamily="34" charset="0"/>
              </a:defRPr>
            </a:lvl9pPr>
          </a:lstStyle>
          <a:p>
            <a:pPr eaLnBrk="1" hangingPunct="1"/>
            <a:r>
              <a:rPr lang="en-IN" sz="2800" dirty="0" smtClean="0"/>
              <a:t>Non-coplanar non concurrent forces</a:t>
            </a:r>
          </a:p>
        </p:txBody>
      </p:sp>
    </p:spTree>
    <p:extLst>
      <p:ext uri="{BB962C8B-B14F-4D97-AF65-F5344CB8AC3E}">
        <p14:creationId xmlns:p14="http://schemas.microsoft.com/office/powerpoint/2010/main" val="22795005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185740" y="136527"/>
            <a:ext cx="8543925" cy="976313"/>
          </a:xfrm>
        </p:spPr>
        <p:txBody>
          <a:bodyPr/>
          <a:lstStyle/>
          <a:p>
            <a:pPr eaLnBrk="1" hangingPunct="1"/>
            <a:r>
              <a:rPr lang="en-IN" smtClean="0"/>
              <a:t>Scalar &amp; Vector</a:t>
            </a:r>
          </a:p>
        </p:txBody>
      </p:sp>
      <p:sp>
        <p:nvSpPr>
          <p:cNvPr id="3" name="Content Placeholder 2"/>
          <p:cNvSpPr>
            <a:spLocks noGrp="1"/>
          </p:cNvSpPr>
          <p:nvPr>
            <p:ph idx="1"/>
          </p:nvPr>
        </p:nvSpPr>
        <p:spPr>
          <a:xfrm>
            <a:off x="247650" y="1355725"/>
            <a:ext cx="9237861" cy="5289550"/>
          </a:xfrm>
        </p:spPr>
        <p:txBody>
          <a:bodyPr rtlCol="0">
            <a:normAutofit/>
          </a:bodyPr>
          <a:lstStyle/>
          <a:p>
            <a:pPr eaLnBrk="1" fontAlgn="auto" hangingPunct="1">
              <a:spcAft>
                <a:spcPts val="0"/>
              </a:spcAft>
              <a:buFont typeface="Arial" pitchFamily="34" charset="0"/>
              <a:buNone/>
              <a:defRPr/>
            </a:pPr>
            <a:r>
              <a:rPr lang="en-IN" dirty="0" smtClean="0">
                <a:solidFill>
                  <a:schemeClr val="accent4">
                    <a:lumMod val="75000"/>
                  </a:schemeClr>
                </a:solidFill>
              </a:rPr>
              <a:t>Scalar</a:t>
            </a:r>
          </a:p>
          <a:p>
            <a:pPr eaLnBrk="1" fontAlgn="auto" hangingPunct="1">
              <a:spcAft>
                <a:spcPts val="0"/>
              </a:spcAft>
              <a:buFont typeface="Arial" pitchFamily="34" charset="0"/>
              <a:buNone/>
              <a:defRPr/>
            </a:pPr>
            <a:r>
              <a:rPr lang="en-US" dirty="0" smtClean="0"/>
              <a:t>Has magnitude and no associated direction </a:t>
            </a:r>
          </a:p>
          <a:p>
            <a:pPr marL="457200" indent="-7938" eaLnBrk="1" fontAlgn="auto" hangingPunct="1">
              <a:spcAft>
                <a:spcPts val="0"/>
              </a:spcAft>
              <a:buFont typeface="Arial" pitchFamily="34" charset="0"/>
              <a:buChar char="•"/>
              <a:defRPr/>
            </a:pPr>
            <a:r>
              <a:rPr lang="en-US" b="1" dirty="0" smtClean="0">
                <a:solidFill>
                  <a:schemeClr val="accent5">
                    <a:lumMod val="50000"/>
                  </a:schemeClr>
                </a:solidFill>
                <a:latin typeface="+mn-lt"/>
              </a:rPr>
              <a:t>Volume</a:t>
            </a:r>
            <a:r>
              <a:rPr lang="en-US" b="1" dirty="0">
                <a:solidFill>
                  <a:schemeClr val="accent5">
                    <a:lumMod val="50000"/>
                  </a:schemeClr>
                </a:solidFill>
                <a:latin typeface="+mn-lt"/>
              </a:rPr>
              <a:t>, Time, Mass, Speed,  Density &amp; Temperature</a:t>
            </a:r>
            <a:r>
              <a:rPr lang="en-US" b="1" dirty="0" smtClean="0">
                <a:solidFill>
                  <a:schemeClr val="accent5">
                    <a:lumMod val="50000"/>
                  </a:schemeClr>
                </a:solidFill>
                <a:latin typeface="+mn-lt"/>
              </a:rPr>
              <a:t>.</a:t>
            </a:r>
          </a:p>
          <a:p>
            <a:pPr marL="457200" indent="-7938" eaLnBrk="1" fontAlgn="auto" hangingPunct="1">
              <a:spcAft>
                <a:spcPts val="0"/>
              </a:spcAft>
              <a:buFont typeface="Arial" pitchFamily="34" charset="0"/>
              <a:buChar char="•"/>
              <a:defRPr/>
            </a:pPr>
            <a:endParaRPr lang="en-IN" b="1" dirty="0" smtClean="0">
              <a:solidFill>
                <a:schemeClr val="accent5">
                  <a:lumMod val="50000"/>
                </a:schemeClr>
              </a:solidFill>
              <a:latin typeface="+mn-lt"/>
            </a:endParaRPr>
          </a:p>
          <a:p>
            <a:pPr marL="457200" indent="-7938" eaLnBrk="1" fontAlgn="auto" hangingPunct="1">
              <a:spcAft>
                <a:spcPts val="0"/>
              </a:spcAft>
              <a:buFont typeface="Arial" pitchFamily="34" charset="0"/>
              <a:buChar char="•"/>
              <a:defRPr/>
            </a:pPr>
            <a:endParaRPr lang="en-IN" b="1" dirty="0">
              <a:solidFill>
                <a:schemeClr val="accent5">
                  <a:lumMod val="50000"/>
                </a:schemeClr>
              </a:solidFill>
              <a:latin typeface="+mn-lt"/>
            </a:endParaRPr>
          </a:p>
          <a:p>
            <a:pPr eaLnBrk="1" fontAlgn="auto" hangingPunct="1">
              <a:spcAft>
                <a:spcPts val="0"/>
              </a:spcAft>
              <a:buFont typeface="Arial" pitchFamily="34" charset="0"/>
              <a:buNone/>
              <a:defRPr/>
            </a:pPr>
            <a:r>
              <a:rPr lang="en-IN" dirty="0" smtClean="0">
                <a:solidFill>
                  <a:schemeClr val="accent4">
                    <a:lumMod val="75000"/>
                  </a:schemeClr>
                </a:solidFill>
              </a:rPr>
              <a:t>Vector</a:t>
            </a:r>
            <a:endParaRPr lang="en-US" b="1" dirty="0" smtClean="0">
              <a:solidFill>
                <a:schemeClr val="accent5">
                  <a:lumMod val="50000"/>
                </a:schemeClr>
              </a:solidFill>
              <a:latin typeface="+mn-lt"/>
            </a:endParaRPr>
          </a:p>
          <a:p>
            <a:pPr eaLnBrk="1" fontAlgn="auto" hangingPunct="1">
              <a:spcAft>
                <a:spcPts val="0"/>
              </a:spcAft>
              <a:buFont typeface="Arial" pitchFamily="34" charset="0"/>
              <a:buNone/>
              <a:defRPr/>
            </a:pPr>
            <a:r>
              <a:rPr lang="en-US" dirty="0" smtClean="0"/>
              <a:t>Has magnitude and direction </a:t>
            </a:r>
          </a:p>
          <a:p>
            <a:pPr marL="457200" indent="-7938" eaLnBrk="1" fontAlgn="auto" hangingPunct="1">
              <a:spcAft>
                <a:spcPts val="0"/>
              </a:spcAft>
              <a:buFont typeface="Arial" pitchFamily="34" charset="0"/>
              <a:buChar char="•"/>
              <a:defRPr/>
            </a:pPr>
            <a:r>
              <a:rPr lang="en-US" b="1" dirty="0" smtClean="0">
                <a:solidFill>
                  <a:schemeClr val="accent5">
                    <a:lumMod val="50000"/>
                  </a:schemeClr>
                </a:solidFill>
                <a:latin typeface="+mn-lt"/>
              </a:rPr>
              <a:t>Force, Moment, Velocity &amp; Acceleration.</a:t>
            </a:r>
            <a:endParaRPr lang="en-US" b="1" dirty="0">
              <a:solidFill>
                <a:schemeClr val="accent5">
                  <a:lumMod val="50000"/>
                </a:schemeClr>
              </a:solidFill>
              <a:latin typeface="+mn-lt"/>
            </a:endParaRPr>
          </a:p>
          <a:p>
            <a:pPr eaLnBrk="1" fontAlgn="auto" hangingPunct="1">
              <a:spcAft>
                <a:spcPts val="0"/>
              </a:spcAft>
              <a:buFont typeface="Arial" pitchFamily="34" charset="0"/>
              <a:buNone/>
              <a:defRPr/>
            </a:pPr>
            <a:endParaRPr lang="en-IN" dirty="0" smtClean="0">
              <a:solidFill>
                <a:schemeClr val="accent4">
                  <a:lumMod val="75000"/>
                </a:schemeClr>
              </a:solidFill>
            </a:endParaRPr>
          </a:p>
        </p:txBody>
      </p:sp>
    </p:spTree>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185740" y="136527"/>
            <a:ext cx="8543925" cy="976313"/>
          </a:xfrm>
        </p:spPr>
        <p:txBody>
          <a:bodyPr/>
          <a:lstStyle/>
          <a:p>
            <a:pPr eaLnBrk="1" hangingPunct="1"/>
            <a:r>
              <a:rPr lang="en-IN" smtClean="0"/>
              <a:t>Vector classification</a:t>
            </a:r>
          </a:p>
        </p:txBody>
      </p:sp>
      <p:sp>
        <p:nvSpPr>
          <p:cNvPr id="3" name="Content Placeholder 2"/>
          <p:cNvSpPr>
            <a:spLocks noGrp="1"/>
          </p:cNvSpPr>
          <p:nvPr>
            <p:ph idx="1"/>
          </p:nvPr>
        </p:nvSpPr>
        <p:spPr>
          <a:xfrm>
            <a:off x="247650" y="1355725"/>
            <a:ext cx="9237861" cy="5289550"/>
          </a:xfrm>
        </p:spPr>
        <p:txBody>
          <a:bodyPr rtlCol="0">
            <a:normAutofit/>
          </a:bodyPr>
          <a:lstStyle/>
          <a:p>
            <a:pPr marL="457200" indent="-457200" algn="just" eaLnBrk="1" fontAlgn="auto" hangingPunct="1">
              <a:lnSpc>
                <a:spcPct val="150000"/>
              </a:lnSpc>
              <a:spcAft>
                <a:spcPts val="0"/>
              </a:spcAft>
              <a:buFont typeface="Wingdings" panose="05000000000000000000" pitchFamily="2" charset="2"/>
              <a:buChar char="Ø"/>
              <a:defRPr/>
            </a:pPr>
            <a:r>
              <a:rPr lang="en-US" dirty="0" smtClean="0">
                <a:solidFill>
                  <a:schemeClr val="accent4">
                    <a:lumMod val="75000"/>
                  </a:schemeClr>
                </a:solidFill>
              </a:rPr>
              <a:t>Fixed </a:t>
            </a:r>
            <a:r>
              <a:rPr lang="en-US" dirty="0">
                <a:solidFill>
                  <a:schemeClr val="accent4">
                    <a:lumMod val="75000"/>
                  </a:schemeClr>
                </a:solidFill>
              </a:rPr>
              <a:t>or bound vectors </a:t>
            </a:r>
            <a:r>
              <a:rPr lang="en-US" dirty="0"/>
              <a:t>have well defined points of application that cannot be changed without affecting an  analysis</a:t>
            </a:r>
            <a:r>
              <a:rPr lang="en-US" dirty="0" smtClean="0"/>
              <a:t>.</a:t>
            </a:r>
          </a:p>
          <a:p>
            <a:pPr marL="457200" indent="-457200" algn="just" eaLnBrk="1" fontAlgn="auto" hangingPunct="1">
              <a:lnSpc>
                <a:spcPct val="150000"/>
              </a:lnSpc>
              <a:spcAft>
                <a:spcPts val="0"/>
              </a:spcAft>
              <a:buFont typeface="Wingdings" panose="05000000000000000000" pitchFamily="2" charset="2"/>
              <a:buChar char="Ø"/>
              <a:defRPr/>
            </a:pPr>
            <a:r>
              <a:rPr lang="en-US" dirty="0" smtClean="0">
                <a:solidFill>
                  <a:schemeClr val="accent4">
                    <a:lumMod val="75000"/>
                  </a:schemeClr>
                </a:solidFill>
              </a:rPr>
              <a:t> Free </a:t>
            </a:r>
            <a:r>
              <a:rPr lang="en-US" dirty="0">
                <a:solidFill>
                  <a:schemeClr val="accent4">
                    <a:lumMod val="75000"/>
                  </a:schemeClr>
                </a:solidFill>
              </a:rPr>
              <a:t>vectors </a:t>
            </a:r>
            <a:r>
              <a:rPr lang="en-US" dirty="0"/>
              <a:t>may be freely moved in space without changing their effect on an analysis. </a:t>
            </a:r>
            <a:endParaRPr lang="en-US" dirty="0" smtClean="0"/>
          </a:p>
          <a:p>
            <a:pPr marL="457200" indent="-457200" algn="just" eaLnBrk="1" fontAlgn="auto" hangingPunct="1">
              <a:lnSpc>
                <a:spcPct val="150000"/>
              </a:lnSpc>
              <a:spcAft>
                <a:spcPts val="0"/>
              </a:spcAft>
              <a:buFont typeface="Wingdings" panose="05000000000000000000" pitchFamily="2" charset="2"/>
              <a:buChar char="Ø"/>
              <a:defRPr/>
            </a:pPr>
            <a:r>
              <a:rPr lang="en-US" dirty="0" smtClean="0">
                <a:solidFill>
                  <a:schemeClr val="accent4">
                    <a:lumMod val="75000"/>
                  </a:schemeClr>
                </a:solidFill>
              </a:rPr>
              <a:t>Sliding </a:t>
            </a:r>
            <a:r>
              <a:rPr lang="en-US" dirty="0">
                <a:solidFill>
                  <a:schemeClr val="accent4">
                    <a:lumMod val="75000"/>
                  </a:schemeClr>
                </a:solidFill>
              </a:rPr>
              <a:t>vectors </a:t>
            </a:r>
            <a:r>
              <a:rPr lang="en-US" dirty="0"/>
              <a:t>may be applied anywhere along their line of action without affecting an analysis</a:t>
            </a:r>
            <a:r>
              <a:rPr lang="en-US" dirty="0" smtClean="0"/>
              <a:t>.</a:t>
            </a:r>
          </a:p>
          <a:p>
            <a:pPr algn="just" eaLnBrk="1" fontAlgn="auto" hangingPunct="1">
              <a:lnSpc>
                <a:spcPct val="150000"/>
              </a:lnSpc>
              <a:spcAft>
                <a:spcPts val="0"/>
              </a:spcAft>
              <a:buFont typeface="Arial" pitchFamily="34" charset="0"/>
              <a:buNone/>
              <a:defRPr/>
            </a:pPr>
            <a:endParaRPr lang="en-US" dirty="0"/>
          </a:p>
          <a:p>
            <a:pPr algn="just" eaLnBrk="1" fontAlgn="auto" hangingPunct="1">
              <a:lnSpc>
                <a:spcPct val="150000"/>
              </a:lnSpc>
              <a:spcAft>
                <a:spcPts val="0"/>
              </a:spcAft>
              <a:buFont typeface="Arial" pitchFamily="34" charset="0"/>
              <a:buNone/>
              <a:defRPr/>
            </a:pPr>
            <a:endParaRPr lang="en-US" dirty="0"/>
          </a:p>
          <a:p>
            <a:pPr eaLnBrk="1" fontAlgn="auto" hangingPunct="1">
              <a:spcAft>
                <a:spcPts val="0"/>
              </a:spcAft>
              <a:buFont typeface="Arial" pitchFamily="34" charset="0"/>
              <a:buNone/>
              <a:defRPr/>
            </a:pPr>
            <a:endParaRPr lang="en-IN" dirty="0"/>
          </a:p>
        </p:txBody>
      </p:sp>
    </p:spTree>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185740" y="136527"/>
            <a:ext cx="8543925" cy="976313"/>
          </a:xfrm>
        </p:spPr>
        <p:txBody>
          <a:bodyPr/>
          <a:lstStyle/>
          <a:p>
            <a:pPr eaLnBrk="1" hangingPunct="1"/>
            <a:r>
              <a:rPr lang="en-IN" smtClean="0"/>
              <a:t>Vector classification</a:t>
            </a:r>
          </a:p>
        </p:txBody>
      </p:sp>
      <p:sp>
        <p:nvSpPr>
          <p:cNvPr id="39939" name="Content Placeholder 2"/>
          <p:cNvSpPr>
            <a:spLocks noGrp="1"/>
          </p:cNvSpPr>
          <p:nvPr>
            <p:ph idx="1"/>
          </p:nvPr>
        </p:nvSpPr>
        <p:spPr>
          <a:xfrm>
            <a:off x="247650" y="1355725"/>
            <a:ext cx="9237861" cy="5289550"/>
          </a:xfrm>
        </p:spPr>
        <p:txBody>
          <a:bodyPr/>
          <a:lstStyle/>
          <a:p>
            <a:pPr algn="just" eaLnBrk="1" hangingPunct="1">
              <a:lnSpc>
                <a:spcPct val="150000"/>
              </a:lnSpc>
            </a:pPr>
            <a:r>
              <a:rPr lang="en-US" dirty="0" smtClean="0"/>
              <a:t>Equal vectors  have the same magnitude and direction.</a:t>
            </a:r>
          </a:p>
          <a:p>
            <a:pPr algn="just" eaLnBrk="1" hangingPunct="1">
              <a:lnSpc>
                <a:spcPct val="150000"/>
              </a:lnSpc>
            </a:pPr>
            <a:endParaRPr lang="en-US" dirty="0" smtClean="0"/>
          </a:p>
          <a:p>
            <a:pPr algn="just" eaLnBrk="1" hangingPunct="1">
              <a:lnSpc>
                <a:spcPct val="150000"/>
              </a:lnSpc>
            </a:pPr>
            <a:r>
              <a:rPr lang="en-US" dirty="0" smtClean="0"/>
              <a:t>Negative vector of a given vector has the same magnitude and the opposite direction.</a:t>
            </a:r>
          </a:p>
          <a:p>
            <a:pPr algn="just" eaLnBrk="1" hangingPunct="1">
              <a:lnSpc>
                <a:spcPct val="150000"/>
              </a:lnSpc>
            </a:pPr>
            <a:endParaRPr lang="en-US" dirty="0" smtClean="0"/>
          </a:p>
          <a:p>
            <a:pPr algn="just" eaLnBrk="1" hangingPunct="1">
              <a:lnSpc>
                <a:spcPct val="150000"/>
              </a:lnSpc>
            </a:pPr>
            <a:endParaRPr lang="en-US" dirty="0" smtClean="0"/>
          </a:p>
          <a:p>
            <a:pPr eaLnBrk="1" hangingPunct="1"/>
            <a:endParaRPr lang="en-IN" dirty="0" smtClean="0"/>
          </a:p>
        </p:txBody>
      </p:sp>
      <p:pic>
        <p:nvPicPr>
          <p:cNvPr id="39940" name="Picture 4"/>
          <p:cNvPicPr>
            <a:picLocks noChangeAspect="1"/>
          </p:cNvPicPr>
          <p:nvPr/>
        </p:nvPicPr>
        <p:blipFill>
          <a:blip r:embed="rId3"/>
          <a:srcRect l="18137" t="21803" r="63591" b="48848"/>
          <a:stretch>
            <a:fillRect/>
          </a:stretch>
        </p:blipFill>
        <p:spPr bwMode="auto">
          <a:xfrm>
            <a:off x="3552230" y="1965960"/>
            <a:ext cx="1525360" cy="1695514"/>
          </a:xfrm>
          <a:prstGeom prst="rect">
            <a:avLst/>
          </a:prstGeom>
          <a:noFill/>
          <a:ln w="9525">
            <a:noFill/>
            <a:miter lim="800000"/>
            <a:headEnd/>
            <a:tailEnd/>
          </a:ln>
        </p:spPr>
      </p:pic>
      <p:pic>
        <p:nvPicPr>
          <p:cNvPr id="39941" name="Picture 5"/>
          <p:cNvPicPr>
            <a:picLocks noChangeAspect="1"/>
          </p:cNvPicPr>
          <p:nvPr/>
        </p:nvPicPr>
        <p:blipFill>
          <a:blip r:embed="rId3"/>
          <a:srcRect l="18137" t="55972" r="63591" b="16348"/>
          <a:stretch>
            <a:fillRect/>
          </a:stretch>
        </p:blipFill>
        <p:spPr bwMode="auto">
          <a:xfrm>
            <a:off x="3552230" y="4952967"/>
            <a:ext cx="1614130" cy="1692308"/>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185740" y="136527"/>
            <a:ext cx="8543925" cy="976313"/>
          </a:xfrm>
        </p:spPr>
        <p:txBody>
          <a:bodyPr/>
          <a:lstStyle/>
          <a:p>
            <a:pPr eaLnBrk="1" hangingPunct="1"/>
            <a:r>
              <a:rPr lang="en-IN" smtClean="0"/>
              <a:t>Addition of Vectors</a:t>
            </a:r>
          </a:p>
        </p:txBody>
      </p:sp>
      <p:sp>
        <p:nvSpPr>
          <p:cNvPr id="40963" name="Content Placeholder 2"/>
          <p:cNvSpPr>
            <a:spLocks noGrp="1"/>
          </p:cNvSpPr>
          <p:nvPr>
            <p:ph idx="1"/>
          </p:nvPr>
        </p:nvSpPr>
        <p:spPr>
          <a:xfrm>
            <a:off x="247650" y="1355725"/>
            <a:ext cx="9237861" cy="5289550"/>
          </a:xfrm>
        </p:spPr>
        <p:txBody>
          <a:bodyPr/>
          <a:lstStyle/>
          <a:p>
            <a:pPr eaLnBrk="1" hangingPunct="1"/>
            <a:r>
              <a:rPr lang="en-US" smtClean="0"/>
              <a:t>• Parallelogram rule for vector addition</a:t>
            </a:r>
          </a:p>
          <a:p>
            <a:pPr eaLnBrk="1" hangingPunct="1"/>
            <a:endParaRPr lang="en-US" smtClean="0"/>
          </a:p>
          <a:p>
            <a:pPr eaLnBrk="1" hangingPunct="1"/>
            <a:endParaRPr lang="en-US" smtClean="0"/>
          </a:p>
          <a:p>
            <a:pPr eaLnBrk="1" hangingPunct="1"/>
            <a:endParaRPr lang="en-US" smtClean="0"/>
          </a:p>
          <a:p>
            <a:pPr eaLnBrk="1" hangingPunct="1"/>
            <a:endParaRPr lang="en-US" smtClean="0"/>
          </a:p>
          <a:p>
            <a:pPr eaLnBrk="1" hangingPunct="1"/>
            <a:r>
              <a:rPr lang="en-US" smtClean="0"/>
              <a:t>• Triangle rule for vector addition</a:t>
            </a:r>
          </a:p>
          <a:p>
            <a:pPr eaLnBrk="1" hangingPunct="1"/>
            <a:endParaRPr lang="en-IN" smtClean="0"/>
          </a:p>
        </p:txBody>
      </p:sp>
      <p:pic>
        <p:nvPicPr>
          <p:cNvPr id="40964" name="Picture 4"/>
          <p:cNvPicPr>
            <a:picLocks noChangeAspect="1"/>
          </p:cNvPicPr>
          <p:nvPr/>
        </p:nvPicPr>
        <p:blipFill>
          <a:blip r:embed="rId2"/>
          <a:srcRect l="20863" t="47757" r="51727" b="10283"/>
          <a:stretch>
            <a:fillRect/>
          </a:stretch>
        </p:blipFill>
        <p:spPr bwMode="auto">
          <a:xfrm>
            <a:off x="1809652" y="4268788"/>
            <a:ext cx="2243037" cy="2376487"/>
          </a:xfrm>
          <a:prstGeom prst="rect">
            <a:avLst/>
          </a:prstGeom>
          <a:noFill/>
          <a:ln w="9525">
            <a:noFill/>
            <a:miter lim="800000"/>
            <a:headEnd/>
            <a:tailEnd/>
          </a:ln>
        </p:spPr>
      </p:pic>
      <p:pic>
        <p:nvPicPr>
          <p:cNvPr id="40965" name="Picture 3"/>
          <p:cNvPicPr>
            <a:picLocks noChangeAspect="1"/>
          </p:cNvPicPr>
          <p:nvPr/>
        </p:nvPicPr>
        <p:blipFill>
          <a:blip r:embed="rId3"/>
          <a:srcRect l="16772" t="21320" r="49274" b="35992"/>
          <a:stretch>
            <a:fillRect/>
          </a:stretch>
        </p:blipFill>
        <p:spPr bwMode="auto">
          <a:xfrm>
            <a:off x="1809654" y="1962151"/>
            <a:ext cx="2201762" cy="1914525"/>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185740" y="136527"/>
            <a:ext cx="8543925" cy="976313"/>
          </a:xfrm>
        </p:spPr>
        <p:txBody>
          <a:bodyPr/>
          <a:lstStyle/>
          <a:p>
            <a:pPr eaLnBrk="1" hangingPunct="1"/>
            <a:r>
              <a:rPr lang="en-IN" dirty="0" smtClean="0"/>
              <a:t>Addition of Vectors</a:t>
            </a:r>
          </a:p>
        </p:txBody>
      </p:sp>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65"/>
            </a:stretch>
          </a:blipFill>
        </p:spPr>
        <p:txBody>
          <a:bodyPr rtlCol="0">
            <a:normAutofit/>
          </a:bodyPr>
          <a:lstStyle/>
          <a:p>
            <a:pPr eaLnBrk="1" fontAlgn="auto" hangingPunct="1">
              <a:spcAft>
                <a:spcPts val="0"/>
              </a:spcAft>
              <a:buFont typeface="Arial" pitchFamily="34" charset="0"/>
              <a:buNone/>
              <a:defRPr/>
            </a:pPr>
            <a:r>
              <a:rPr lang="en-IN">
                <a:noFill/>
              </a:rPr>
              <a:t> </a:t>
            </a:r>
          </a:p>
        </p:txBody>
      </p:sp>
    </p:spTree>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185740" y="136527"/>
            <a:ext cx="8543925" cy="976313"/>
          </a:xfrm>
        </p:spPr>
        <p:txBody>
          <a:bodyPr/>
          <a:lstStyle/>
          <a:p>
            <a:pPr eaLnBrk="1" hangingPunct="1"/>
            <a:r>
              <a:rPr lang="en-IN" dirty="0" smtClean="0"/>
              <a:t>Addition of Vectors</a:t>
            </a:r>
          </a:p>
        </p:txBody>
      </p:sp>
      <p:pic>
        <p:nvPicPr>
          <p:cNvPr id="5" name="Picture 2" descr="Law Of Polygon | Mechanical Engineering"/>
          <p:cNvPicPr>
            <a:picLocks noGrp="1" noChangeAspect="1" noChangeArrowheads="1"/>
          </p:cNvPicPr>
          <p:nvPr>
            <p:ph idx="1"/>
          </p:nvPr>
        </p:nvPicPr>
        <p:blipFill>
          <a:blip r:embed="rId2"/>
          <a:srcRect t="10109" b="55359"/>
          <a:stretch>
            <a:fillRect/>
          </a:stretch>
        </p:blipFill>
        <p:spPr bwMode="auto">
          <a:xfrm>
            <a:off x="148569" y="1420820"/>
            <a:ext cx="5623582" cy="4431340"/>
          </a:xfrm>
          <a:prstGeom prst="rect">
            <a:avLst/>
          </a:prstGeom>
          <a:noFill/>
        </p:spPr>
      </p:pic>
      <p:pic>
        <p:nvPicPr>
          <p:cNvPr id="108546" name="Picture 2" descr="Law Of Polygon | Mechanical Engineering"/>
          <p:cNvPicPr>
            <a:picLocks noChangeAspect="1" noChangeArrowheads="1"/>
          </p:cNvPicPr>
          <p:nvPr/>
        </p:nvPicPr>
        <p:blipFill>
          <a:blip r:embed="rId3"/>
          <a:srcRect t="8137" b="10771"/>
          <a:stretch>
            <a:fillRect/>
          </a:stretch>
        </p:blipFill>
        <p:spPr bwMode="auto">
          <a:xfrm>
            <a:off x="6092190" y="2375404"/>
            <a:ext cx="3813810" cy="3350148"/>
          </a:xfrm>
          <a:prstGeom prst="rect">
            <a:avLst/>
          </a:prstGeom>
          <a:noFill/>
        </p:spPr>
      </p:pic>
    </p:spTree>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185740" y="136527"/>
            <a:ext cx="8543925" cy="976313"/>
          </a:xfrm>
        </p:spPr>
        <p:txBody>
          <a:bodyPr/>
          <a:lstStyle/>
          <a:p>
            <a:pPr eaLnBrk="1" hangingPunct="1"/>
            <a:r>
              <a:rPr lang="en-IN" smtClean="0"/>
              <a:t>Module 1</a:t>
            </a:r>
          </a:p>
        </p:txBody>
      </p:sp>
      <p:graphicFrame>
        <p:nvGraphicFramePr>
          <p:cNvPr id="5" name="Table 4"/>
          <p:cNvGraphicFramePr>
            <a:graphicFrameLocks noGrp="1"/>
          </p:cNvGraphicFramePr>
          <p:nvPr/>
        </p:nvGraphicFramePr>
        <p:xfrm>
          <a:off x="283320" y="1279558"/>
          <a:ext cx="9479657" cy="5360394"/>
        </p:xfrm>
        <a:graphic>
          <a:graphicData uri="http://schemas.openxmlformats.org/drawingml/2006/table">
            <a:tbl>
              <a:tblPr>
                <a:tableStyleId>{5940675A-B579-460E-94D1-54222C63F5DA}</a:tableStyleId>
              </a:tblPr>
              <a:tblGrid>
                <a:gridCol w="1413167"/>
                <a:gridCol w="6636819"/>
                <a:gridCol w="1429671"/>
              </a:tblGrid>
              <a:tr h="1447637">
                <a:tc>
                  <a:txBody>
                    <a:bodyPr/>
                    <a:lstStyle/>
                    <a:p>
                      <a:pPr algn="ctr">
                        <a:lnSpc>
                          <a:spcPct val="115000"/>
                        </a:lnSpc>
                        <a:spcAft>
                          <a:spcPts val="0"/>
                        </a:spcAft>
                      </a:pPr>
                      <a:r>
                        <a:rPr lang="en-IN" sz="2800" b="1" kern="1200" dirty="0" smtClean="0">
                          <a:solidFill>
                            <a:srgbClr val="7030A0"/>
                          </a:solidFill>
                          <a:latin typeface="Times New Roman"/>
                          <a:ea typeface="Calibri"/>
                          <a:cs typeface="Times New Roman"/>
                        </a:rPr>
                        <a:t>Module </a:t>
                      </a:r>
                      <a:endParaRPr lang="en-IN" sz="2800" b="1" kern="1200" dirty="0">
                        <a:solidFill>
                          <a:srgbClr val="7030A0"/>
                        </a:solidFill>
                        <a:latin typeface="Times New Roman"/>
                        <a:ea typeface="Calibri"/>
                        <a:cs typeface="Times New Roman"/>
                      </a:endParaRPr>
                    </a:p>
                  </a:txBody>
                  <a:tcPr marL="62420" marR="62420" marT="0" marB="0" anchor="ctr"/>
                </a:tc>
                <a:tc>
                  <a:txBody>
                    <a:bodyPr/>
                    <a:lstStyle/>
                    <a:p>
                      <a:pPr algn="ctr"/>
                      <a:r>
                        <a:rPr lang="en-IN" sz="2800" b="1" kern="1200" dirty="0" smtClean="0">
                          <a:solidFill>
                            <a:srgbClr val="7030A0"/>
                          </a:solidFill>
                          <a:latin typeface="Times New Roman"/>
                          <a:ea typeface="Calibri"/>
                          <a:cs typeface="Times New Roman"/>
                        </a:rPr>
                        <a:t>Description of Topic </a:t>
                      </a:r>
                    </a:p>
                  </a:txBody>
                  <a:tcPr marL="62420" marR="62420" marT="0" marB="0" anchor="ctr"/>
                </a:tc>
                <a:tc>
                  <a:txBody>
                    <a:bodyPr/>
                    <a:lstStyle/>
                    <a:p>
                      <a:pPr algn="ctr">
                        <a:lnSpc>
                          <a:spcPct val="115000"/>
                        </a:lnSpc>
                        <a:spcAft>
                          <a:spcPts val="0"/>
                        </a:spcAft>
                      </a:pPr>
                      <a:r>
                        <a:rPr lang="en-US" sz="2800" b="1" kern="1200" dirty="0" smtClean="0">
                          <a:solidFill>
                            <a:srgbClr val="7030A0"/>
                          </a:solidFill>
                          <a:latin typeface="Times New Roman"/>
                          <a:ea typeface="Calibri"/>
                          <a:cs typeface="Times New Roman"/>
                        </a:rPr>
                        <a:t>Lecture Hours</a:t>
                      </a:r>
                      <a:endParaRPr lang="en-IN" sz="2800" b="1" kern="1200" dirty="0">
                        <a:solidFill>
                          <a:srgbClr val="7030A0"/>
                        </a:solidFill>
                        <a:latin typeface="Times New Roman"/>
                        <a:ea typeface="Calibri"/>
                        <a:cs typeface="Times New Roman"/>
                      </a:endParaRPr>
                    </a:p>
                  </a:txBody>
                  <a:tcPr marL="62420" marR="62420" marT="0" marB="0" anchor="ctr"/>
                </a:tc>
              </a:tr>
              <a:tr h="3912757">
                <a:tc>
                  <a:txBody>
                    <a:bodyPr/>
                    <a:lstStyle/>
                    <a:p>
                      <a:pPr algn="ctr">
                        <a:lnSpc>
                          <a:spcPct val="115000"/>
                        </a:lnSpc>
                        <a:spcAft>
                          <a:spcPts val="0"/>
                        </a:spcAft>
                      </a:pPr>
                      <a:r>
                        <a:rPr lang="en-US" sz="2800" b="1" kern="1200" dirty="0">
                          <a:solidFill>
                            <a:srgbClr val="7030A0"/>
                          </a:solidFill>
                          <a:latin typeface="Times New Roman"/>
                          <a:ea typeface="Calibri"/>
                          <a:cs typeface="Times New Roman"/>
                        </a:rPr>
                        <a:t>1</a:t>
                      </a:r>
                      <a:endParaRPr lang="en-IN" sz="2800" b="1" kern="1200" dirty="0">
                        <a:solidFill>
                          <a:srgbClr val="7030A0"/>
                        </a:solidFill>
                        <a:latin typeface="Times New Roman"/>
                        <a:ea typeface="Calibri"/>
                        <a:cs typeface="Times New Roman"/>
                      </a:endParaRPr>
                    </a:p>
                  </a:txBody>
                  <a:tcPr marL="62420" marR="62420" marT="0" marB="0" anchor="ctr"/>
                </a:tc>
                <a:tc>
                  <a:txBody>
                    <a:bodyPr/>
                    <a:lstStyle/>
                    <a:p>
                      <a:pPr marL="174625" indent="0" algn="just">
                        <a:lnSpc>
                          <a:spcPct val="115000"/>
                        </a:lnSpc>
                        <a:spcAft>
                          <a:spcPts val="0"/>
                        </a:spcAft>
                        <a:buFont typeface="Arial" pitchFamily="34" charset="0"/>
                        <a:buNone/>
                      </a:pPr>
                      <a:r>
                        <a:rPr lang="en-US" sz="2400" b="1" kern="1200" dirty="0" smtClean="0">
                          <a:solidFill>
                            <a:srgbClr val="7030A0"/>
                          </a:solidFill>
                          <a:latin typeface="Times New Roman"/>
                          <a:ea typeface="Calibri"/>
                          <a:cs typeface="Times New Roman"/>
                        </a:rPr>
                        <a:t>Fundamental Principles - Coplanar forces - Resolution and Composition of forces and equilibrium of particles - Forces of a particle in space - Equivalent system of forces - Principle of transmissibility - Single equivalent force - Free body diagram - Equilibrium of rigid bodies in two dimensions and three dimension</a:t>
                      </a:r>
                      <a:endParaRPr lang="en-IN" sz="2400" b="1" kern="1200" dirty="0">
                        <a:solidFill>
                          <a:srgbClr val="7030A0"/>
                        </a:solidFill>
                        <a:latin typeface="Times New Roman"/>
                        <a:ea typeface="Calibri"/>
                        <a:cs typeface="Times New Roman"/>
                      </a:endParaRPr>
                    </a:p>
                  </a:txBody>
                  <a:tcPr marL="62420" marR="62420" marT="0" marB="0" anchor="ctr"/>
                </a:tc>
                <a:tc>
                  <a:txBody>
                    <a:bodyPr/>
                    <a:lstStyle/>
                    <a:p>
                      <a:pPr algn="ctr">
                        <a:lnSpc>
                          <a:spcPct val="115000"/>
                        </a:lnSpc>
                        <a:spcAft>
                          <a:spcPts val="0"/>
                        </a:spcAft>
                      </a:pPr>
                      <a:r>
                        <a:rPr lang="en-US" sz="2800" b="1" kern="1200" dirty="0" smtClean="0">
                          <a:solidFill>
                            <a:srgbClr val="7030A0"/>
                          </a:solidFill>
                          <a:latin typeface="Times New Roman"/>
                          <a:ea typeface="Calibri"/>
                          <a:cs typeface="Times New Roman"/>
                        </a:rPr>
                        <a:t>6</a:t>
                      </a:r>
                      <a:endParaRPr lang="en-IN" sz="2800" b="1" kern="1200" dirty="0">
                        <a:solidFill>
                          <a:srgbClr val="7030A0"/>
                        </a:solidFill>
                        <a:latin typeface="Times New Roman"/>
                        <a:ea typeface="Calibri"/>
                        <a:cs typeface="Times New Roman"/>
                      </a:endParaRPr>
                    </a:p>
                  </a:txBody>
                  <a:tcPr marL="62420" marR="62420" marT="0" marB="0" anchor="ctr"/>
                </a:tc>
              </a:tr>
            </a:tbl>
          </a:graphicData>
        </a:graphic>
      </p:graphicFrame>
    </p:spTree>
  </p:cSld>
  <p:clrMapOvr>
    <a:masterClrMapping/>
  </p:clrMapOvr>
  <p:transition spd="slow">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185740" y="136527"/>
            <a:ext cx="8543925" cy="976313"/>
          </a:xfrm>
        </p:spPr>
        <p:txBody>
          <a:bodyPr/>
          <a:lstStyle/>
          <a:p>
            <a:pPr eaLnBrk="1" hangingPunct="1"/>
            <a:r>
              <a:rPr lang="en-IN" smtClean="0"/>
              <a:t>Addition of Vectors</a:t>
            </a:r>
          </a:p>
        </p:txBody>
      </p:sp>
      <p:sp>
        <p:nvSpPr>
          <p:cNvPr id="44035" name="Content Placeholder 2"/>
          <p:cNvSpPr>
            <a:spLocks noGrp="1"/>
          </p:cNvSpPr>
          <p:nvPr>
            <p:ph idx="1"/>
          </p:nvPr>
        </p:nvSpPr>
        <p:spPr>
          <a:xfrm>
            <a:off x="247650" y="1355725"/>
            <a:ext cx="9237861" cy="5289550"/>
          </a:xfrm>
        </p:spPr>
        <p:txBody>
          <a:bodyPr/>
          <a:lstStyle/>
          <a:p>
            <a:pPr eaLnBrk="1" hangingPunct="1"/>
            <a:r>
              <a:rPr lang="en-US" dirty="0" smtClean="0"/>
              <a:t>• Addition of three or more vectors through repeated application of the triangle rule.</a:t>
            </a:r>
          </a:p>
          <a:p>
            <a:pPr eaLnBrk="1" hangingPunct="1"/>
            <a:endParaRPr lang="en-US" dirty="0" smtClean="0"/>
          </a:p>
          <a:p>
            <a:pPr eaLnBrk="1" hangingPunct="1"/>
            <a:endParaRPr lang="en-US" dirty="0" smtClean="0"/>
          </a:p>
          <a:p>
            <a:pPr eaLnBrk="1" hangingPunct="1"/>
            <a:endParaRPr lang="en-US" dirty="0" smtClean="0"/>
          </a:p>
          <a:p>
            <a:pPr eaLnBrk="1" hangingPunct="1"/>
            <a:r>
              <a:rPr lang="en-US" dirty="0" smtClean="0"/>
              <a:t>The polygon rule for the addition of three or more vectors.</a:t>
            </a:r>
          </a:p>
          <a:p>
            <a:pPr eaLnBrk="1" hangingPunct="1"/>
            <a:endParaRPr lang="en-IN" dirty="0" smtClean="0"/>
          </a:p>
        </p:txBody>
      </p:sp>
      <p:pic>
        <p:nvPicPr>
          <p:cNvPr id="44036" name="Picture 3"/>
          <p:cNvPicPr>
            <a:picLocks noChangeAspect="1"/>
          </p:cNvPicPr>
          <p:nvPr/>
        </p:nvPicPr>
        <p:blipFill>
          <a:blip r:embed="rId2"/>
          <a:srcRect l="16637" t="31264" r="51047" b="31142"/>
          <a:stretch>
            <a:fillRect/>
          </a:stretch>
        </p:blipFill>
        <p:spPr bwMode="auto">
          <a:xfrm>
            <a:off x="3320061" y="2230626"/>
            <a:ext cx="2096001" cy="1688036"/>
          </a:xfrm>
          <a:prstGeom prst="rect">
            <a:avLst/>
          </a:prstGeom>
          <a:noFill/>
          <a:ln w="9525">
            <a:noFill/>
            <a:miter lim="800000"/>
            <a:headEnd/>
            <a:tailEnd/>
          </a:ln>
        </p:spPr>
      </p:pic>
      <p:pic>
        <p:nvPicPr>
          <p:cNvPr id="44037" name="Picture 4"/>
          <p:cNvPicPr>
            <a:picLocks noChangeAspect="1"/>
          </p:cNvPicPr>
          <p:nvPr/>
        </p:nvPicPr>
        <p:blipFill>
          <a:blip r:embed="rId3"/>
          <a:srcRect l="15955" t="34659" r="50500" b="26291"/>
          <a:stretch>
            <a:fillRect/>
          </a:stretch>
        </p:blipFill>
        <p:spPr bwMode="auto">
          <a:xfrm>
            <a:off x="3219450" y="4484688"/>
            <a:ext cx="2539703" cy="2044700"/>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905844" y="136527"/>
            <a:ext cx="8543925" cy="976313"/>
          </a:xfrm>
        </p:spPr>
        <p:txBody>
          <a:bodyPr/>
          <a:lstStyle/>
          <a:p>
            <a:pPr eaLnBrk="1" hangingPunct="1"/>
            <a:r>
              <a:rPr lang="en-US" dirty="0" smtClean="0"/>
              <a:t>Resultant of Several Concurrent Forces</a:t>
            </a:r>
            <a:endParaRPr lang="en-IN" dirty="0" smtClean="0"/>
          </a:p>
        </p:txBody>
      </p:sp>
      <p:sp>
        <p:nvSpPr>
          <p:cNvPr id="45059" name="Content Placeholder 2"/>
          <p:cNvSpPr>
            <a:spLocks noGrp="1"/>
          </p:cNvSpPr>
          <p:nvPr>
            <p:ph idx="1"/>
          </p:nvPr>
        </p:nvSpPr>
        <p:spPr>
          <a:xfrm>
            <a:off x="247650" y="1355725"/>
            <a:ext cx="9237861" cy="5289550"/>
          </a:xfrm>
        </p:spPr>
        <p:txBody>
          <a:bodyPr/>
          <a:lstStyle/>
          <a:p>
            <a:pPr algn="just" eaLnBrk="1" hangingPunct="1"/>
            <a:r>
              <a:rPr lang="en-US" smtClean="0"/>
              <a:t>Concurrent forces: set of forces which all pass through the same point.</a:t>
            </a:r>
          </a:p>
          <a:p>
            <a:pPr algn="just" eaLnBrk="1" hangingPunct="1"/>
            <a:r>
              <a:rPr lang="en-US" smtClean="0"/>
              <a:t>A set of concurrent forces applied to a particle may be replaced by a single resultant force which is the vector sum of the applied forces.</a:t>
            </a:r>
          </a:p>
          <a:p>
            <a:pPr algn="just" eaLnBrk="1" hangingPunct="1"/>
            <a:endParaRPr lang="en-IN" smtClean="0"/>
          </a:p>
          <a:p>
            <a:pPr algn="just" eaLnBrk="1" hangingPunct="1"/>
            <a:endParaRPr lang="en-IN" smtClean="0"/>
          </a:p>
        </p:txBody>
      </p:sp>
      <p:pic>
        <p:nvPicPr>
          <p:cNvPr id="45060" name="Picture 3"/>
          <p:cNvPicPr>
            <a:picLocks noChangeAspect="1"/>
          </p:cNvPicPr>
          <p:nvPr/>
        </p:nvPicPr>
        <p:blipFill>
          <a:blip r:embed="rId2"/>
          <a:srcRect l="16637" t="16469" r="39455" b="37933"/>
          <a:stretch>
            <a:fillRect/>
          </a:stretch>
        </p:blipFill>
        <p:spPr bwMode="auto">
          <a:xfrm>
            <a:off x="2691906" y="3519490"/>
            <a:ext cx="4349354" cy="3125787"/>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3"/>
          <p:cNvPicPr>
            <a:picLocks noChangeAspect="1"/>
          </p:cNvPicPr>
          <p:nvPr/>
        </p:nvPicPr>
        <p:blipFill>
          <a:blip r:embed="rId2"/>
          <a:srcRect l="19501" t="18893" r="52545" b="42299"/>
          <a:stretch>
            <a:fillRect/>
          </a:stretch>
        </p:blipFill>
        <p:spPr bwMode="auto">
          <a:xfrm>
            <a:off x="7126389" y="1844677"/>
            <a:ext cx="2415877" cy="2320925"/>
          </a:xfrm>
          <a:prstGeom prst="rect">
            <a:avLst/>
          </a:prstGeom>
          <a:noFill/>
          <a:ln w="9525">
            <a:noFill/>
            <a:miter lim="800000"/>
            <a:headEnd/>
            <a:tailEnd/>
          </a:ln>
        </p:spPr>
      </p:pic>
      <p:pic>
        <p:nvPicPr>
          <p:cNvPr id="47107" name="Picture 4"/>
          <p:cNvPicPr>
            <a:picLocks noChangeAspect="1"/>
          </p:cNvPicPr>
          <p:nvPr/>
        </p:nvPicPr>
        <p:blipFill>
          <a:blip r:embed="rId3"/>
          <a:srcRect l="20181" t="32961" r="54727" b="33083"/>
          <a:stretch>
            <a:fillRect/>
          </a:stretch>
        </p:blipFill>
        <p:spPr bwMode="auto">
          <a:xfrm>
            <a:off x="6451801" y="4449764"/>
            <a:ext cx="2485529" cy="2327275"/>
          </a:xfrm>
          <a:prstGeom prst="rect">
            <a:avLst/>
          </a:prstGeom>
          <a:noFill/>
          <a:ln w="9525">
            <a:noFill/>
            <a:miter lim="800000"/>
            <a:headEnd/>
            <a:tailEnd/>
          </a:ln>
        </p:spPr>
      </p:pic>
      <p:sp>
        <p:nvSpPr>
          <p:cNvPr id="2" name="Title 1"/>
          <p:cNvSpPr>
            <a:spLocks noGrp="1"/>
          </p:cNvSpPr>
          <p:nvPr>
            <p:ph type="title"/>
          </p:nvPr>
        </p:nvSpPr>
        <p:spPr>
          <a:xfrm>
            <a:off x="185740" y="136527"/>
            <a:ext cx="8543925" cy="976313"/>
          </a:xfrm>
        </p:spPr>
        <p:txBody>
          <a:bodyPr rtlCol="0">
            <a:normAutofit fontScale="90000"/>
          </a:bodyPr>
          <a:lstStyle/>
          <a:p>
            <a:pPr eaLnBrk="1" fontAlgn="auto" hangingPunct="1">
              <a:spcAft>
                <a:spcPts val="0"/>
              </a:spcAft>
              <a:defRPr/>
            </a:pPr>
            <a:r>
              <a:rPr lang="en-US" dirty="0"/>
              <a:t>Rectangular Components of a Force: </a:t>
            </a:r>
            <a:r>
              <a:rPr lang="en-US" sz="3600" dirty="0"/>
              <a:t>Unit </a:t>
            </a:r>
            <a:r>
              <a:rPr lang="en-US" sz="3600" dirty="0" smtClean="0"/>
              <a:t>Vectors</a:t>
            </a:r>
            <a:endParaRPr lang="en-IN" sz="3600" dirty="0"/>
          </a:p>
        </p:txBody>
      </p:sp>
      <p:sp>
        <p:nvSpPr>
          <p:cNvPr id="3" name="Content Placeholder 2"/>
          <p:cNvSpPr>
            <a:spLocks noGrp="1" noRot="1" noChangeAspect="1" noMove="1" noResize="1" noEditPoints="1" noAdjustHandles="1" noChangeArrowheads="1" noChangeShapeType="1" noTextEdit="1"/>
          </p:cNvSpPr>
          <p:nvPr>
            <p:ph idx="1"/>
          </p:nvPr>
        </p:nvSpPr>
        <p:spPr>
          <a:xfrm>
            <a:off x="247651" y="1112520"/>
            <a:ext cx="9397192" cy="5532119"/>
          </a:xfrm>
          <a:blipFill rotWithShape="0">
            <a:blip r:embed="rId4"/>
            <a:stretch>
              <a:fillRect l="-1054" t="-1544" r="-791"/>
            </a:stretch>
          </a:blipFill>
        </p:spPr>
        <p:txBody>
          <a:bodyPr rtlCol="0">
            <a:normAutofit/>
          </a:bodyPr>
          <a:lstStyle/>
          <a:p>
            <a:pPr eaLnBrk="1" fontAlgn="auto" hangingPunct="1">
              <a:spcAft>
                <a:spcPts val="0"/>
              </a:spcAft>
              <a:buFont typeface="Arial" pitchFamily="34" charset="0"/>
              <a:buNone/>
              <a:defRPr/>
            </a:pPr>
            <a:r>
              <a:rPr lang="en-IN">
                <a:noFill/>
              </a:rPr>
              <a:t> </a:t>
            </a:r>
          </a:p>
        </p:txBody>
      </p:sp>
    </p:spTree>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740" y="136527"/>
            <a:ext cx="8543925" cy="976313"/>
          </a:xfrm>
        </p:spPr>
        <p:txBody>
          <a:bodyPr rtlCol="0">
            <a:normAutofit fontScale="90000"/>
          </a:bodyPr>
          <a:lstStyle/>
          <a:p>
            <a:pPr eaLnBrk="1" fontAlgn="auto" hangingPunct="1">
              <a:spcAft>
                <a:spcPts val="0"/>
              </a:spcAft>
              <a:defRPr/>
            </a:pPr>
            <a:r>
              <a:rPr lang="en-US" dirty="0"/>
              <a:t>Rectangular Components of a Force: </a:t>
            </a:r>
            <a:r>
              <a:rPr lang="en-US" sz="3600" dirty="0"/>
              <a:t>Unit </a:t>
            </a:r>
            <a:r>
              <a:rPr lang="en-US" sz="3600" dirty="0" smtClean="0"/>
              <a:t>Vectors</a:t>
            </a:r>
            <a:endParaRPr lang="en-IN" sz="3600" dirty="0"/>
          </a:p>
        </p:txBody>
      </p:sp>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72" t="-2076" r="-1072"/>
            </a:stretch>
          </a:blipFill>
        </p:spPr>
        <p:txBody>
          <a:bodyPr rtlCol="0">
            <a:normAutofit/>
          </a:bodyPr>
          <a:lstStyle/>
          <a:p>
            <a:pPr eaLnBrk="1" fontAlgn="auto" hangingPunct="1">
              <a:spcAft>
                <a:spcPts val="0"/>
              </a:spcAft>
              <a:buFont typeface="Arial" pitchFamily="34" charset="0"/>
              <a:buNone/>
              <a:defRPr/>
            </a:pPr>
            <a:r>
              <a:rPr lang="en-IN">
                <a:noFill/>
              </a:rPr>
              <a:t> </a:t>
            </a:r>
          </a:p>
        </p:txBody>
      </p:sp>
      <p:pic>
        <p:nvPicPr>
          <p:cNvPr id="48132" name="Picture 5"/>
          <p:cNvPicPr>
            <a:picLocks noChangeAspect="1"/>
          </p:cNvPicPr>
          <p:nvPr/>
        </p:nvPicPr>
        <p:blipFill>
          <a:blip r:embed="rId3"/>
          <a:srcRect l="20863" t="41716" r="50365" b="18021"/>
          <a:stretch>
            <a:fillRect/>
          </a:stretch>
        </p:blipFill>
        <p:spPr bwMode="auto">
          <a:xfrm>
            <a:off x="4106863" y="3286125"/>
            <a:ext cx="3592215" cy="3479800"/>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4"/>
          <p:cNvPicPr>
            <a:picLocks noChangeAspect="1"/>
          </p:cNvPicPr>
          <p:nvPr/>
        </p:nvPicPr>
        <p:blipFill>
          <a:blip r:embed="rId2"/>
          <a:srcRect l="17319" t="16161" r="55682" b="17867"/>
          <a:stretch>
            <a:fillRect/>
          </a:stretch>
        </p:blipFill>
        <p:spPr bwMode="auto">
          <a:xfrm>
            <a:off x="7713265" y="1227138"/>
            <a:ext cx="1640681" cy="2773362"/>
          </a:xfrm>
          <a:prstGeom prst="rect">
            <a:avLst/>
          </a:prstGeom>
          <a:noFill/>
          <a:ln w="9525">
            <a:noFill/>
            <a:miter lim="800000"/>
            <a:headEnd/>
            <a:tailEnd/>
          </a:ln>
        </p:spPr>
      </p:pic>
      <p:sp>
        <p:nvSpPr>
          <p:cNvPr id="2" name="Title 1"/>
          <p:cNvSpPr>
            <a:spLocks noGrp="1"/>
          </p:cNvSpPr>
          <p:nvPr>
            <p:ph type="title"/>
          </p:nvPr>
        </p:nvSpPr>
        <p:spPr>
          <a:xfrm>
            <a:off x="185740" y="136527"/>
            <a:ext cx="8543925" cy="976313"/>
          </a:xfrm>
        </p:spPr>
        <p:txBody>
          <a:bodyPr rtlCol="0">
            <a:normAutofit fontScale="90000"/>
          </a:bodyPr>
          <a:lstStyle/>
          <a:p>
            <a:pPr eaLnBrk="1" fontAlgn="auto" hangingPunct="1">
              <a:spcAft>
                <a:spcPts val="0"/>
              </a:spcAft>
              <a:defRPr/>
            </a:pPr>
            <a:r>
              <a:rPr lang="en-US" dirty="0"/>
              <a:t>Addition of Forces by Summing </a:t>
            </a:r>
            <a:r>
              <a:rPr lang="en-US" dirty="0" smtClean="0"/>
              <a:t>Components</a:t>
            </a:r>
            <a:endParaRPr lang="en-IN" dirty="0"/>
          </a:p>
        </p:txBody>
      </p:sp>
      <p:sp>
        <p:nvSpPr>
          <p:cNvPr id="49156" name="Content Placeholder 2"/>
          <p:cNvSpPr>
            <a:spLocks noGrp="1"/>
          </p:cNvSpPr>
          <p:nvPr>
            <p:ph idx="1"/>
          </p:nvPr>
        </p:nvSpPr>
        <p:spPr>
          <a:xfrm>
            <a:off x="247650" y="1355725"/>
            <a:ext cx="9237861" cy="5289550"/>
          </a:xfrm>
        </p:spPr>
        <p:txBody>
          <a:bodyPr/>
          <a:lstStyle/>
          <a:p>
            <a:pPr eaLnBrk="1" hangingPunct="1"/>
            <a:r>
              <a:rPr lang="en-US" smtClean="0"/>
              <a:t>To find the resultant of 3 or more concurrent forces</a:t>
            </a:r>
          </a:p>
          <a:p>
            <a:pPr eaLnBrk="1" hangingPunct="1"/>
            <a:endParaRPr lang="en-US" smtClean="0"/>
          </a:p>
          <a:p>
            <a:pPr eaLnBrk="1" hangingPunct="1"/>
            <a:endParaRPr lang="en-US" smtClean="0"/>
          </a:p>
          <a:p>
            <a:pPr eaLnBrk="1" hangingPunct="1"/>
            <a:r>
              <a:rPr lang="en-US" smtClean="0"/>
              <a:t>Resolve each force into rectangular components</a:t>
            </a:r>
          </a:p>
          <a:p>
            <a:pPr eaLnBrk="1" hangingPunct="1"/>
            <a:endParaRPr lang="en-US" smtClean="0"/>
          </a:p>
          <a:p>
            <a:pPr eaLnBrk="1" hangingPunct="1"/>
            <a:endParaRPr lang="en-US" smtClean="0"/>
          </a:p>
          <a:p>
            <a:pPr eaLnBrk="1" hangingPunct="1"/>
            <a:endParaRPr lang="en-US" smtClean="0"/>
          </a:p>
          <a:p>
            <a:pPr eaLnBrk="1" hangingPunct="1"/>
            <a:endParaRPr lang="en-US" smtClean="0"/>
          </a:p>
          <a:p>
            <a:pPr eaLnBrk="1" hangingPunct="1"/>
            <a:r>
              <a:rPr lang="en-US" smtClean="0"/>
              <a:t>The scalar components of the resultant are equal to the sum of the corresponding scalar components of the given forces</a:t>
            </a:r>
          </a:p>
          <a:p>
            <a:pPr eaLnBrk="1" hangingPunct="1"/>
            <a:endParaRPr lang="en-US" smtClean="0"/>
          </a:p>
          <a:p>
            <a:pPr eaLnBrk="1" hangingPunct="1"/>
            <a:endParaRPr lang="en-IN" smtClean="0"/>
          </a:p>
        </p:txBody>
      </p:sp>
      <p:sp>
        <p:nvSpPr>
          <p:cNvPr id="4" name="Rectangle 3"/>
          <p:cNvSpPr>
            <a:spLocks noRot="1" noChangeAspect="1" noMove="1" noResize="1" noEditPoints="1" noAdjustHandles="1" noChangeArrowheads="1" noChangeShapeType="1" noTextEdit="1"/>
          </p:cNvSpPr>
          <p:nvPr/>
        </p:nvSpPr>
        <p:spPr>
          <a:xfrm>
            <a:off x="3688520" y="1999738"/>
            <a:ext cx="2211491" cy="786626"/>
          </a:xfrm>
          <a:prstGeom prst="rect">
            <a:avLst/>
          </a:prstGeom>
          <a:blipFill rotWithShape="0">
            <a:blip r:embed="rId3"/>
            <a:stretch>
              <a:fillRect t="-3876" b="-32558"/>
            </a:stretch>
          </a:blipFill>
        </p:spPr>
        <p:txBody>
          <a:bodyPr/>
          <a:lstStyle/>
          <a:p>
            <a:pPr fontAlgn="auto">
              <a:spcBef>
                <a:spcPts val="0"/>
              </a:spcBef>
              <a:spcAft>
                <a:spcPts val="0"/>
              </a:spcAft>
              <a:defRPr/>
            </a:pPr>
            <a:r>
              <a:rPr lang="en-IN">
                <a:noFill/>
                <a:latin typeface="+mn-lt"/>
                <a:cs typeface="+mn-cs"/>
              </a:rPr>
              <a:t> </a:t>
            </a:r>
          </a:p>
        </p:txBody>
      </p:sp>
      <p:sp>
        <p:nvSpPr>
          <p:cNvPr id="6" name="Rectangle 5"/>
          <p:cNvSpPr>
            <a:spLocks noRot="1" noChangeAspect="1" noMove="1" noResize="1" noEditPoints="1" noAdjustHandles="1" noChangeArrowheads="1" noChangeShapeType="1" noTextEdit="1"/>
          </p:cNvSpPr>
          <p:nvPr/>
        </p:nvSpPr>
        <p:spPr>
          <a:xfrm>
            <a:off x="707813" y="3609238"/>
            <a:ext cx="7189781" cy="1420774"/>
          </a:xfrm>
          <a:prstGeom prst="rect">
            <a:avLst/>
          </a:prstGeom>
          <a:blipFill rotWithShape="0">
            <a:blip r:embed="rId4"/>
            <a:stretch>
              <a:fillRect t="-7296" b="-14592"/>
            </a:stretch>
          </a:blipFill>
        </p:spPr>
        <p:txBody>
          <a:bodyPr/>
          <a:lstStyle/>
          <a:p>
            <a:pPr fontAlgn="auto">
              <a:spcBef>
                <a:spcPts val="0"/>
              </a:spcBef>
              <a:spcAft>
                <a:spcPts val="0"/>
              </a:spcAft>
              <a:defRPr/>
            </a:pPr>
            <a:r>
              <a:rPr lang="en-IN">
                <a:noFill/>
                <a:latin typeface="+mn-lt"/>
                <a:cs typeface="+mn-cs"/>
              </a:rPr>
              <a:t> </a:t>
            </a:r>
          </a:p>
        </p:txBody>
      </p:sp>
    </p:spTree>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185740" y="136527"/>
            <a:ext cx="8543925" cy="976313"/>
          </a:xfrm>
        </p:spPr>
        <p:txBody>
          <a:bodyPr/>
          <a:lstStyle/>
          <a:p>
            <a:pPr eaLnBrk="1" hangingPunct="1"/>
            <a:r>
              <a:rPr lang="en-US" smtClean="0"/>
              <a:t>Scalar Components of resultant</a:t>
            </a:r>
            <a:endParaRPr lang="en-IN" smtClean="0"/>
          </a:p>
        </p:txBody>
      </p:sp>
      <p:sp>
        <p:nvSpPr>
          <p:cNvPr id="50179" name="Content Placeholder 2"/>
          <p:cNvSpPr>
            <a:spLocks noGrp="1"/>
          </p:cNvSpPr>
          <p:nvPr>
            <p:ph idx="1"/>
          </p:nvPr>
        </p:nvSpPr>
        <p:spPr>
          <a:xfrm>
            <a:off x="247650" y="1355725"/>
            <a:ext cx="9237861" cy="5289550"/>
          </a:xfrm>
        </p:spPr>
        <p:txBody>
          <a:bodyPr/>
          <a:lstStyle/>
          <a:p>
            <a:pPr eaLnBrk="1" hangingPunct="1"/>
            <a:r>
              <a:rPr lang="en-US" smtClean="0"/>
              <a:t>The scalar components of the resultant are equal to the sum of the corresponding scalar components of the given forces.</a:t>
            </a:r>
          </a:p>
          <a:p>
            <a:pPr eaLnBrk="1" hangingPunct="1"/>
            <a:endParaRPr lang="en-IN" smtClean="0"/>
          </a:p>
        </p:txBody>
      </p:sp>
      <p:sp>
        <p:nvSpPr>
          <p:cNvPr id="4" name="Rectangle 3"/>
          <p:cNvSpPr>
            <a:spLocks noRot="1" noChangeAspect="1" noMove="1" noResize="1" noEditPoints="1" noAdjustHandles="1" noChangeArrowheads="1" noChangeShapeType="1" noTextEdit="1"/>
          </p:cNvSpPr>
          <p:nvPr/>
        </p:nvSpPr>
        <p:spPr>
          <a:xfrm>
            <a:off x="964467" y="2579727"/>
            <a:ext cx="4820695" cy="1582869"/>
          </a:xfrm>
          <a:prstGeom prst="rect">
            <a:avLst/>
          </a:prstGeom>
          <a:blipFill rotWithShape="0">
            <a:blip r:embed="rId2"/>
            <a:stretch>
              <a:fillRect/>
            </a:stretch>
          </a:blipFill>
        </p:spPr>
        <p:txBody>
          <a:bodyPr/>
          <a:lstStyle/>
          <a:p>
            <a:pPr fontAlgn="auto">
              <a:spcBef>
                <a:spcPts val="0"/>
              </a:spcBef>
              <a:spcAft>
                <a:spcPts val="0"/>
              </a:spcAft>
              <a:defRPr/>
            </a:pPr>
            <a:r>
              <a:rPr lang="en-IN">
                <a:noFill/>
                <a:latin typeface="+mn-lt"/>
                <a:cs typeface="+mn-cs"/>
              </a:rPr>
              <a:t> </a:t>
            </a:r>
          </a:p>
        </p:txBody>
      </p:sp>
      <p:sp>
        <p:nvSpPr>
          <p:cNvPr id="6" name="Rectangle 5"/>
          <p:cNvSpPr>
            <a:spLocks noRot="1" noChangeAspect="1" noMove="1" noResize="1" noEditPoints="1" noAdjustHandles="1" noChangeArrowheads="1" noChangeShapeType="1" noTextEdit="1"/>
          </p:cNvSpPr>
          <p:nvPr/>
        </p:nvSpPr>
        <p:spPr>
          <a:xfrm>
            <a:off x="3908969" y="4843560"/>
            <a:ext cx="4877064" cy="1582869"/>
          </a:xfrm>
          <a:prstGeom prst="rect">
            <a:avLst/>
          </a:prstGeom>
          <a:blipFill rotWithShape="0">
            <a:blip r:embed="rId3"/>
            <a:stretch>
              <a:fillRect/>
            </a:stretch>
          </a:blipFill>
        </p:spPr>
        <p:txBody>
          <a:bodyPr/>
          <a:lstStyle/>
          <a:p>
            <a:pPr fontAlgn="auto">
              <a:spcBef>
                <a:spcPts val="0"/>
              </a:spcBef>
              <a:spcAft>
                <a:spcPts val="0"/>
              </a:spcAft>
              <a:defRPr/>
            </a:pPr>
            <a:r>
              <a:rPr lang="en-IN">
                <a:noFill/>
                <a:latin typeface="+mn-lt"/>
                <a:cs typeface="+mn-cs"/>
              </a:rPr>
              <a:t> </a:t>
            </a:r>
          </a:p>
        </p:txBody>
      </p:sp>
    </p:spTree>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185740" y="136527"/>
            <a:ext cx="8543925" cy="976313"/>
          </a:xfrm>
        </p:spPr>
        <p:txBody>
          <a:bodyPr/>
          <a:lstStyle/>
          <a:p>
            <a:pPr eaLnBrk="1" hangingPunct="1"/>
            <a:r>
              <a:rPr lang="en-IN" smtClean="0"/>
              <a:t>Magnitude and Direction of RESULTANT</a:t>
            </a:r>
          </a:p>
        </p:txBody>
      </p:sp>
      <p:sp>
        <p:nvSpPr>
          <p:cNvPr id="51203" name="Content Placeholder 2"/>
          <p:cNvSpPr>
            <a:spLocks noGrp="1"/>
          </p:cNvSpPr>
          <p:nvPr>
            <p:ph idx="1"/>
          </p:nvPr>
        </p:nvSpPr>
        <p:spPr>
          <a:xfrm>
            <a:off x="247650" y="1355725"/>
            <a:ext cx="9237861" cy="5289550"/>
          </a:xfrm>
        </p:spPr>
        <p:txBody>
          <a:bodyPr/>
          <a:lstStyle/>
          <a:p>
            <a:pPr eaLnBrk="1" hangingPunct="1"/>
            <a:r>
              <a:rPr lang="en-IN" smtClean="0"/>
              <a:t>Magnitude</a:t>
            </a:r>
          </a:p>
          <a:p>
            <a:pPr eaLnBrk="1" hangingPunct="1"/>
            <a:endParaRPr lang="en-IN" smtClean="0"/>
          </a:p>
          <a:p>
            <a:pPr eaLnBrk="1" hangingPunct="1"/>
            <a:endParaRPr lang="en-IN" smtClean="0"/>
          </a:p>
          <a:p>
            <a:pPr eaLnBrk="1" hangingPunct="1"/>
            <a:endParaRPr lang="en-IN" smtClean="0"/>
          </a:p>
          <a:p>
            <a:pPr eaLnBrk="1" hangingPunct="1"/>
            <a:r>
              <a:rPr lang="en-IN" smtClean="0"/>
              <a:t>Direction</a:t>
            </a:r>
          </a:p>
        </p:txBody>
      </p:sp>
      <p:sp>
        <p:nvSpPr>
          <p:cNvPr id="4" name="Rectangle 3"/>
          <p:cNvSpPr>
            <a:spLocks noRot="1" noChangeAspect="1" noMove="1" noResize="1" noEditPoints="1" noAdjustHandles="1" noChangeArrowheads="1" noChangeShapeType="1" noTextEdit="1"/>
          </p:cNvSpPr>
          <p:nvPr/>
        </p:nvSpPr>
        <p:spPr>
          <a:xfrm>
            <a:off x="3408972" y="1731825"/>
            <a:ext cx="2914705" cy="1344984"/>
          </a:xfrm>
          <a:prstGeom prst="rect">
            <a:avLst/>
          </a:prstGeom>
          <a:blipFill rotWithShape="0">
            <a:blip r:embed="rId2"/>
            <a:stretch>
              <a:fillRect/>
            </a:stretch>
          </a:blipFill>
        </p:spPr>
        <p:txBody>
          <a:bodyPr/>
          <a:lstStyle/>
          <a:p>
            <a:pPr fontAlgn="auto">
              <a:spcBef>
                <a:spcPts val="0"/>
              </a:spcBef>
              <a:spcAft>
                <a:spcPts val="0"/>
              </a:spcAft>
              <a:defRPr/>
            </a:pPr>
            <a:r>
              <a:rPr lang="en-IN">
                <a:noFill/>
                <a:latin typeface="+mn-lt"/>
                <a:cs typeface="+mn-cs"/>
              </a:rPr>
              <a:t> </a:t>
            </a:r>
          </a:p>
        </p:txBody>
      </p:sp>
      <p:sp>
        <p:nvSpPr>
          <p:cNvPr id="5" name="Rectangle 4"/>
          <p:cNvSpPr>
            <a:spLocks noRot="1" noChangeAspect="1" noMove="1" noResize="1" noEditPoints="1" noAdjustHandles="1" noChangeArrowheads="1" noChangeShapeType="1" noTextEdit="1"/>
          </p:cNvSpPr>
          <p:nvPr/>
        </p:nvSpPr>
        <p:spPr>
          <a:xfrm>
            <a:off x="3492039" y="4179545"/>
            <a:ext cx="2748565" cy="1362361"/>
          </a:xfrm>
          <a:prstGeom prst="rect">
            <a:avLst/>
          </a:prstGeom>
          <a:blipFill rotWithShape="0">
            <a:blip r:embed="rId3"/>
            <a:stretch>
              <a:fillRect/>
            </a:stretch>
          </a:blipFill>
        </p:spPr>
        <p:txBody>
          <a:bodyPr/>
          <a:lstStyle/>
          <a:p>
            <a:pPr fontAlgn="auto">
              <a:spcBef>
                <a:spcPts val="0"/>
              </a:spcBef>
              <a:spcAft>
                <a:spcPts val="0"/>
              </a:spcAft>
              <a:defRPr/>
            </a:pPr>
            <a:r>
              <a:rPr lang="en-IN">
                <a:noFill/>
                <a:latin typeface="+mn-lt"/>
                <a:cs typeface="+mn-cs"/>
              </a:rPr>
              <a:t> </a:t>
            </a:r>
          </a:p>
        </p:txBody>
      </p:sp>
    </p:spTree>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185740" y="136527"/>
            <a:ext cx="8543925" cy="976313"/>
          </a:xfrm>
        </p:spPr>
        <p:txBody>
          <a:bodyPr/>
          <a:lstStyle/>
          <a:p>
            <a:pPr eaLnBrk="1" hangingPunct="1"/>
            <a:r>
              <a:rPr lang="en-IN" smtClean="0"/>
              <a:t>Lami’s Theorem </a:t>
            </a:r>
          </a:p>
        </p:txBody>
      </p:sp>
      <p:sp>
        <p:nvSpPr>
          <p:cNvPr id="52227" name="Content Placeholder 2"/>
          <p:cNvSpPr>
            <a:spLocks noGrp="1"/>
          </p:cNvSpPr>
          <p:nvPr>
            <p:ph idx="1"/>
          </p:nvPr>
        </p:nvSpPr>
        <p:spPr>
          <a:xfrm>
            <a:off x="247650" y="1355725"/>
            <a:ext cx="9237861" cy="5289550"/>
          </a:xfrm>
        </p:spPr>
        <p:txBody>
          <a:bodyPr/>
          <a:lstStyle/>
          <a:p>
            <a:pPr algn="just" eaLnBrk="1" hangingPunct="1"/>
            <a:r>
              <a:rPr lang="en-US" smtClean="0"/>
              <a:t>If the three forces acting at a point are in equilibrium, each force is proportional to the sine of the angle between the other two force</a:t>
            </a:r>
            <a:endParaRPr lang="en-IN" smtClean="0"/>
          </a:p>
        </p:txBody>
      </p:sp>
      <p:cxnSp>
        <p:nvCxnSpPr>
          <p:cNvPr id="5" name="Straight Arrow Connector 4"/>
          <p:cNvCxnSpPr/>
          <p:nvPr/>
        </p:nvCxnSpPr>
        <p:spPr>
          <a:xfrm flipV="1">
            <a:off x="2355257" y="2987675"/>
            <a:ext cx="1196975" cy="1112838"/>
          </a:xfrm>
          <a:prstGeom prst="straightConnector1">
            <a:avLst/>
          </a:prstGeom>
          <a:ln w="107950">
            <a:solidFill>
              <a:srgbClr val="00B050"/>
            </a:solidFill>
            <a:tailEnd type="stealth"/>
          </a:ln>
        </p:spPr>
        <p:style>
          <a:lnRef idx="3">
            <a:schemeClr val="accent4"/>
          </a:lnRef>
          <a:fillRef idx="0">
            <a:schemeClr val="accent4"/>
          </a:fillRef>
          <a:effectRef idx="2">
            <a:schemeClr val="accent4"/>
          </a:effectRef>
          <a:fontRef idx="minor">
            <a:schemeClr val="tx1"/>
          </a:fontRef>
        </p:style>
      </p:cxnSp>
      <p:cxnSp>
        <p:nvCxnSpPr>
          <p:cNvPr id="6" name="Straight Arrow Connector 5"/>
          <p:cNvCxnSpPr/>
          <p:nvPr/>
        </p:nvCxnSpPr>
        <p:spPr>
          <a:xfrm flipH="1" flipV="1">
            <a:off x="639763" y="3567113"/>
            <a:ext cx="1715492" cy="533400"/>
          </a:xfrm>
          <a:prstGeom prst="straightConnector1">
            <a:avLst/>
          </a:prstGeom>
          <a:ln w="107950">
            <a:solidFill>
              <a:srgbClr val="FF0000"/>
            </a:solidFill>
            <a:tailEnd type="stealth"/>
          </a:ln>
        </p:spPr>
        <p:style>
          <a:lnRef idx="3">
            <a:schemeClr val="accent4"/>
          </a:lnRef>
          <a:fillRef idx="0">
            <a:schemeClr val="accent4"/>
          </a:fillRef>
          <a:effectRef idx="2">
            <a:schemeClr val="accent4"/>
          </a:effectRef>
          <a:fontRef idx="minor">
            <a:schemeClr val="tx1"/>
          </a:fontRef>
        </p:style>
      </p:cxnSp>
      <p:cxnSp>
        <p:nvCxnSpPr>
          <p:cNvPr id="9" name="Straight Arrow Connector 8"/>
          <p:cNvCxnSpPr/>
          <p:nvPr/>
        </p:nvCxnSpPr>
        <p:spPr>
          <a:xfrm>
            <a:off x="2355255" y="4100513"/>
            <a:ext cx="130274" cy="1712912"/>
          </a:xfrm>
          <a:prstGeom prst="straightConnector1">
            <a:avLst/>
          </a:prstGeom>
          <a:ln w="107950">
            <a:solidFill>
              <a:srgbClr val="002060"/>
            </a:solidFill>
            <a:tailEnd type="stealth"/>
          </a:ln>
        </p:spPr>
        <p:style>
          <a:lnRef idx="3">
            <a:schemeClr val="accent4"/>
          </a:lnRef>
          <a:fillRef idx="0">
            <a:schemeClr val="accent4"/>
          </a:fillRef>
          <a:effectRef idx="2">
            <a:schemeClr val="accent4"/>
          </a:effectRef>
          <a:fontRef idx="minor">
            <a:schemeClr val="tx1"/>
          </a:fontRef>
        </p:style>
      </p:cxnSp>
      <p:sp>
        <p:nvSpPr>
          <p:cNvPr id="15" name="Rectangle 14"/>
          <p:cNvSpPr/>
          <p:nvPr/>
        </p:nvSpPr>
        <p:spPr>
          <a:xfrm>
            <a:off x="185741" y="6057902"/>
            <a:ext cx="9459714" cy="830997"/>
          </a:xfrm>
          <a:prstGeom prst="rect">
            <a:avLst/>
          </a:prstGeom>
        </p:spPr>
        <p:txBody>
          <a:bodyPr>
            <a:spAutoFit/>
          </a:bodyPr>
          <a:lstStyle/>
          <a:p>
            <a:pPr algn="ctr" fontAlgn="auto">
              <a:spcBef>
                <a:spcPts val="0"/>
              </a:spcBef>
              <a:spcAft>
                <a:spcPts val="0"/>
              </a:spcAft>
              <a:defRPr/>
            </a:pPr>
            <a:r>
              <a:rPr lang="en-IN" sz="2400" b="1" dirty="0">
                <a:solidFill>
                  <a:schemeClr val="accent2">
                    <a:lumMod val="75000"/>
                  </a:schemeClr>
                </a:solidFill>
                <a:latin typeface="+mn-lt"/>
                <a:cs typeface="+mn-cs"/>
              </a:rPr>
              <a:t>While using </a:t>
            </a:r>
            <a:r>
              <a:rPr lang="en-IN" sz="2400" b="1" dirty="0" err="1">
                <a:solidFill>
                  <a:schemeClr val="accent2">
                    <a:lumMod val="75000"/>
                  </a:schemeClr>
                </a:solidFill>
                <a:latin typeface="+mn-lt"/>
                <a:cs typeface="+mn-cs"/>
              </a:rPr>
              <a:t>Lami’s</a:t>
            </a:r>
            <a:r>
              <a:rPr lang="en-IN" sz="2400" b="1" dirty="0">
                <a:solidFill>
                  <a:schemeClr val="accent2">
                    <a:lumMod val="75000"/>
                  </a:schemeClr>
                </a:solidFill>
                <a:latin typeface="+mn-lt"/>
                <a:cs typeface="+mn-cs"/>
              </a:rPr>
              <a:t> theorem, all the three forces should be either directed away or all directed towards the point of concurrence</a:t>
            </a:r>
          </a:p>
        </p:txBody>
      </p:sp>
      <p:sp>
        <p:nvSpPr>
          <p:cNvPr id="16" name="Arc 15"/>
          <p:cNvSpPr/>
          <p:nvPr/>
        </p:nvSpPr>
        <p:spPr>
          <a:xfrm rot="20207272">
            <a:off x="2163071" y="3795713"/>
            <a:ext cx="303112" cy="366712"/>
          </a:xfrm>
          <a:prstGeom prst="arc">
            <a:avLst>
              <a:gd name="adj1" fmla="val 12193742"/>
              <a:gd name="adj2" fmla="val 0"/>
            </a:avLst>
          </a:prstGeom>
          <a:ln w="34925">
            <a:solidFill>
              <a:srgbClr val="002060"/>
            </a:solidFill>
            <a:headEnd type="stealth"/>
            <a:tailEnd type="stealth"/>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IN">
              <a:solidFill>
                <a:srgbClr val="00B050"/>
              </a:solidFill>
            </a:endParaRPr>
          </a:p>
        </p:txBody>
      </p:sp>
      <p:sp>
        <p:nvSpPr>
          <p:cNvPr id="17" name="Arc 16"/>
          <p:cNvSpPr/>
          <p:nvPr/>
        </p:nvSpPr>
        <p:spPr>
          <a:xfrm rot="12999075">
            <a:off x="2135983" y="4022725"/>
            <a:ext cx="304404" cy="366713"/>
          </a:xfrm>
          <a:prstGeom prst="arc">
            <a:avLst>
              <a:gd name="adj1" fmla="val 12193742"/>
              <a:gd name="adj2" fmla="val 0"/>
            </a:avLst>
          </a:prstGeom>
          <a:ln w="34925">
            <a:solidFill>
              <a:srgbClr val="00B050"/>
            </a:solidFill>
            <a:headEnd type="stealth"/>
            <a:tailEnd type="stealth"/>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IN"/>
          </a:p>
        </p:txBody>
      </p:sp>
      <p:sp>
        <p:nvSpPr>
          <p:cNvPr id="18" name="Arc 17"/>
          <p:cNvSpPr/>
          <p:nvPr/>
        </p:nvSpPr>
        <p:spPr>
          <a:xfrm rot="5809806">
            <a:off x="2246610" y="4023618"/>
            <a:ext cx="374650" cy="296664"/>
          </a:xfrm>
          <a:prstGeom prst="arc">
            <a:avLst>
              <a:gd name="adj1" fmla="val 12193742"/>
              <a:gd name="adj2" fmla="val 0"/>
            </a:avLst>
          </a:prstGeom>
          <a:ln w="34925">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IN"/>
          </a:p>
        </p:txBody>
      </p:sp>
      <p:sp>
        <p:nvSpPr>
          <p:cNvPr id="52235" name="TextBox 18"/>
          <p:cNvSpPr txBox="1">
            <a:spLocks noChangeArrowheads="1"/>
          </p:cNvSpPr>
          <p:nvPr/>
        </p:nvSpPr>
        <p:spPr bwMode="auto">
          <a:xfrm>
            <a:off x="1937345" y="4189414"/>
            <a:ext cx="149080" cy="369332"/>
          </a:xfrm>
          <a:prstGeom prst="rect">
            <a:avLst/>
          </a:prstGeom>
          <a:noFill/>
          <a:ln w="9525">
            <a:noFill/>
            <a:miter lim="800000"/>
            <a:headEnd/>
            <a:tailEnd/>
          </a:ln>
        </p:spPr>
        <p:txBody>
          <a:bodyPr wrap="none" lIns="0" tIns="0" rIns="0" bIns="0">
            <a:spAutoFit/>
          </a:bodyPr>
          <a:lstStyle/>
          <a:p>
            <a:r>
              <a:rPr lang="el-GR" sz="2400">
                <a:solidFill>
                  <a:srgbClr val="00B050"/>
                </a:solidFill>
                <a:latin typeface="Cambria Math" pitchFamily="18" charset="0"/>
              </a:rPr>
              <a:t>ν</a:t>
            </a:r>
            <a:endParaRPr lang="en-IN" sz="2400">
              <a:solidFill>
                <a:srgbClr val="00B050"/>
              </a:solidFill>
              <a:latin typeface="Calibri" pitchFamily="34" charset="0"/>
            </a:endParaRPr>
          </a:p>
        </p:txBody>
      </p:sp>
      <p:sp>
        <p:nvSpPr>
          <p:cNvPr id="52236" name="TextBox 19"/>
          <p:cNvSpPr txBox="1">
            <a:spLocks noChangeArrowheads="1"/>
          </p:cNvSpPr>
          <p:nvPr/>
        </p:nvSpPr>
        <p:spPr bwMode="auto">
          <a:xfrm>
            <a:off x="2694484" y="4022727"/>
            <a:ext cx="141064" cy="276999"/>
          </a:xfrm>
          <a:prstGeom prst="rect">
            <a:avLst/>
          </a:prstGeom>
          <a:noFill/>
          <a:ln w="9525">
            <a:noFill/>
            <a:miter lim="800000"/>
            <a:headEnd/>
            <a:tailEnd/>
          </a:ln>
        </p:spPr>
        <p:txBody>
          <a:bodyPr wrap="none" lIns="0" tIns="0" rIns="0" bIns="0">
            <a:spAutoFit/>
          </a:bodyPr>
          <a:lstStyle/>
          <a:p>
            <a:r>
              <a:rPr lang="el-GR">
                <a:solidFill>
                  <a:srgbClr val="FF0000"/>
                </a:solidFill>
                <a:latin typeface="Cambria Math" pitchFamily="18" charset="0"/>
              </a:rPr>
              <a:t>𝝱</a:t>
            </a:r>
            <a:endParaRPr lang="en-IN">
              <a:solidFill>
                <a:srgbClr val="FF0000"/>
              </a:solidFill>
              <a:latin typeface="Calibri" pitchFamily="34" charset="0"/>
            </a:endParaRPr>
          </a:p>
        </p:txBody>
      </p:sp>
      <p:sp>
        <p:nvSpPr>
          <p:cNvPr id="52237" name="TextBox 20"/>
          <p:cNvSpPr txBox="1">
            <a:spLocks noChangeArrowheads="1"/>
          </p:cNvSpPr>
          <p:nvPr/>
        </p:nvSpPr>
        <p:spPr bwMode="auto">
          <a:xfrm>
            <a:off x="2124373" y="3373438"/>
            <a:ext cx="181140" cy="369332"/>
          </a:xfrm>
          <a:prstGeom prst="rect">
            <a:avLst/>
          </a:prstGeom>
          <a:noFill/>
          <a:ln w="9525">
            <a:noFill/>
            <a:miter lim="800000"/>
            <a:headEnd/>
            <a:tailEnd/>
          </a:ln>
        </p:spPr>
        <p:txBody>
          <a:bodyPr wrap="none" lIns="0" tIns="0" rIns="0" bIns="0">
            <a:spAutoFit/>
          </a:bodyPr>
          <a:lstStyle/>
          <a:p>
            <a:r>
              <a:rPr lang="el-GR" sz="2400" b="1">
                <a:solidFill>
                  <a:srgbClr val="002060"/>
                </a:solidFill>
                <a:latin typeface="Calibri" pitchFamily="34" charset="0"/>
              </a:rPr>
              <a:t>α</a:t>
            </a:r>
            <a:endParaRPr lang="en-IN" sz="2400" b="1">
              <a:solidFill>
                <a:srgbClr val="002060"/>
              </a:solidFill>
              <a:latin typeface="Calibri" pitchFamily="34" charset="0"/>
            </a:endParaRPr>
          </a:p>
        </p:txBody>
      </p:sp>
      <p:sp>
        <p:nvSpPr>
          <p:cNvPr id="52238" name="TextBox 21"/>
          <p:cNvSpPr txBox="1">
            <a:spLocks noChangeArrowheads="1"/>
          </p:cNvSpPr>
          <p:nvPr/>
        </p:nvSpPr>
        <p:spPr bwMode="auto">
          <a:xfrm>
            <a:off x="346969" y="3313113"/>
            <a:ext cx="323751" cy="461665"/>
          </a:xfrm>
          <a:prstGeom prst="rect">
            <a:avLst/>
          </a:prstGeom>
          <a:noFill/>
          <a:ln w="9525">
            <a:noFill/>
            <a:miter lim="800000"/>
            <a:headEnd/>
            <a:tailEnd/>
          </a:ln>
        </p:spPr>
        <p:txBody>
          <a:bodyPr>
            <a:spAutoFit/>
          </a:bodyPr>
          <a:lstStyle/>
          <a:p>
            <a:r>
              <a:rPr lang="en-IN" sz="2400" b="1">
                <a:solidFill>
                  <a:srgbClr val="FF0000"/>
                </a:solidFill>
                <a:latin typeface="Calibri" pitchFamily="34" charset="0"/>
              </a:rPr>
              <a:t>B</a:t>
            </a:r>
          </a:p>
        </p:txBody>
      </p:sp>
      <p:sp>
        <p:nvSpPr>
          <p:cNvPr id="52239" name="TextBox 22"/>
          <p:cNvSpPr txBox="1">
            <a:spLocks noChangeArrowheads="1"/>
          </p:cNvSpPr>
          <p:nvPr/>
        </p:nvSpPr>
        <p:spPr bwMode="auto">
          <a:xfrm>
            <a:off x="3552230" y="2635250"/>
            <a:ext cx="815181" cy="523220"/>
          </a:xfrm>
          <a:prstGeom prst="rect">
            <a:avLst/>
          </a:prstGeom>
          <a:noFill/>
          <a:ln w="9525">
            <a:noFill/>
            <a:miter lim="800000"/>
            <a:headEnd/>
            <a:tailEnd/>
          </a:ln>
        </p:spPr>
        <p:txBody>
          <a:bodyPr>
            <a:spAutoFit/>
          </a:bodyPr>
          <a:lstStyle/>
          <a:p>
            <a:r>
              <a:rPr lang="en-IN" sz="2800" b="1">
                <a:solidFill>
                  <a:srgbClr val="00B050"/>
                </a:solidFill>
                <a:latin typeface="Calibri" pitchFamily="34" charset="0"/>
              </a:rPr>
              <a:t>C</a:t>
            </a:r>
          </a:p>
        </p:txBody>
      </p:sp>
      <p:sp>
        <p:nvSpPr>
          <p:cNvPr id="52240" name="TextBox 23"/>
          <p:cNvSpPr txBox="1">
            <a:spLocks noChangeArrowheads="1"/>
          </p:cNvSpPr>
          <p:nvPr/>
        </p:nvSpPr>
        <p:spPr bwMode="auto">
          <a:xfrm>
            <a:off x="2600325" y="5462588"/>
            <a:ext cx="815181" cy="461665"/>
          </a:xfrm>
          <a:prstGeom prst="rect">
            <a:avLst/>
          </a:prstGeom>
          <a:noFill/>
          <a:ln w="9525">
            <a:noFill/>
            <a:miter lim="800000"/>
            <a:headEnd/>
            <a:tailEnd/>
          </a:ln>
        </p:spPr>
        <p:txBody>
          <a:bodyPr>
            <a:spAutoFit/>
          </a:bodyPr>
          <a:lstStyle/>
          <a:p>
            <a:r>
              <a:rPr lang="en-IN" sz="2400" b="1">
                <a:solidFill>
                  <a:srgbClr val="002060"/>
                </a:solidFill>
                <a:latin typeface="Calibri" pitchFamily="34" charset="0"/>
              </a:rPr>
              <a:t>A</a:t>
            </a:r>
          </a:p>
        </p:txBody>
      </p:sp>
      <p:sp>
        <p:nvSpPr>
          <p:cNvPr id="25" name="Rectangle 24"/>
          <p:cNvSpPr>
            <a:spLocks noRot="1" noChangeAspect="1" noMove="1" noResize="1" noEditPoints="1" noAdjustHandles="1" noChangeArrowheads="1" noChangeShapeType="1" noTextEdit="1"/>
          </p:cNvSpPr>
          <p:nvPr/>
        </p:nvSpPr>
        <p:spPr>
          <a:xfrm>
            <a:off x="4915291" y="3217823"/>
            <a:ext cx="4386253" cy="1352550"/>
          </a:xfrm>
          <a:prstGeom prst="rect">
            <a:avLst/>
          </a:prstGeom>
          <a:blipFill rotWithShape="0">
            <a:blip r:embed="rId3"/>
            <a:stretch>
              <a:fillRect/>
            </a:stretch>
          </a:blipFill>
        </p:spPr>
        <p:txBody>
          <a:bodyPr/>
          <a:lstStyle/>
          <a:p>
            <a:pPr fontAlgn="auto">
              <a:spcBef>
                <a:spcPts val="0"/>
              </a:spcBef>
              <a:spcAft>
                <a:spcPts val="0"/>
              </a:spcAft>
              <a:defRPr/>
            </a:pPr>
            <a:r>
              <a:rPr lang="en-IN">
                <a:noFill/>
                <a:latin typeface="+mn-lt"/>
                <a:cs typeface="+mn-cs"/>
              </a:rPr>
              <a:t> </a:t>
            </a:r>
          </a:p>
        </p:txBody>
      </p:sp>
    </p:spTree>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a:xfrm>
            <a:off x="185740" y="136527"/>
            <a:ext cx="8543925" cy="976313"/>
          </a:xfrm>
        </p:spPr>
        <p:txBody>
          <a:bodyPr/>
          <a:lstStyle/>
          <a:p>
            <a:pPr eaLnBrk="1" hangingPunct="1"/>
            <a:r>
              <a:rPr lang="en-US" sz="3600" smtClean="0"/>
              <a:t>Moment of a Force About a Point </a:t>
            </a:r>
            <a:endParaRPr lang="en-IN" sz="3600" smtClean="0"/>
          </a:p>
        </p:txBody>
      </p:sp>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72" t="-2076" r="-1072"/>
            </a:stretch>
          </a:blipFill>
        </p:spPr>
        <p:txBody>
          <a:bodyPr rtlCol="0">
            <a:normAutofit/>
          </a:bodyPr>
          <a:lstStyle/>
          <a:p>
            <a:pPr eaLnBrk="1" fontAlgn="auto" hangingPunct="1">
              <a:spcAft>
                <a:spcPts val="0"/>
              </a:spcAft>
              <a:buFont typeface="Arial" pitchFamily="34" charset="0"/>
              <a:buNone/>
              <a:defRPr/>
            </a:pPr>
            <a:r>
              <a:rPr lang="en-IN">
                <a:noFill/>
              </a:rPr>
              <a:t> </a:t>
            </a:r>
          </a:p>
        </p:txBody>
      </p:sp>
    </p:spTree>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5"/>
          <p:cNvPicPr>
            <a:picLocks noChangeAspect="1"/>
          </p:cNvPicPr>
          <p:nvPr/>
        </p:nvPicPr>
        <p:blipFill>
          <a:blip r:embed="rId2"/>
          <a:srcRect/>
          <a:stretch>
            <a:fillRect/>
          </a:stretch>
        </p:blipFill>
        <p:spPr bwMode="auto">
          <a:xfrm>
            <a:off x="7847410" y="4311652"/>
            <a:ext cx="1558131" cy="2333625"/>
          </a:xfrm>
          <a:prstGeom prst="rect">
            <a:avLst/>
          </a:prstGeom>
          <a:noFill/>
          <a:ln w="9525">
            <a:noFill/>
            <a:miter lim="800000"/>
            <a:headEnd/>
            <a:tailEnd/>
          </a:ln>
        </p:spPr>
      </p:pic>
      <p:pic>
        <p:nvPicPr>
          <p:cNvPr id="54275" name="Picture 4"/>
          <p:cNvPicPr>
            <a:picLocks noChangeAspect="1"/>
          </p:cNvPicPr>
          <p:nvPr/>
        </p:nvPicPr>
        <p:blipFill>
          <a:blip r:embed="rId3"/>
          <a:srcRect/>
          <a:stretch>
            <a:fillRect/>
          </a:stretch>
        </p:blipFill>
        <p:spPr bwMode="auto">
          <a:xfrm>
            <a:off x="7361139" y="1489076"/>
            <a:ext cx="2529383" cy="2266950"/>
          </a:xfrm>
          <a:prstGeom prst="rect">
            <a:avLst/>
          </a:prstGeom>
          <a:noFill/>
          <a:ln w="9525">
            <a:noFill/>
            <a:miter lim="800000"/>
            <a:headEnd/>
            <a:tailEnd/>
          </a:ln>
        </p:spPr>
      </p:pic>
      <p:sp>
        <p:nvSpPr>
          <p:cNvPr id="54276" name="Title 1"/>
          <p:cNvSpPr>
            <a:spLocks noGrp="1"/>
          </p:cNvSpPr>
          <p:nvPr>
            <p:ph type="title"/>
          </p:nvPr>
        </p:nvSpPr>
        <p:spPr>
          <a:xfrm>
            <a:off x="185740" y="136527"/>
            <a:ext cx="8543925" cy="976313"/>
          </a:xfrm>
        </p:spPr>
        <p:txBody>
          <a:bodyPr/>
          <a:lstStyle/>
          <a:p>
            <a:pPr eaLnBrk="1" hangingPunct="1"/>
            <a:r>
              <a:rPr lang="en-US" smtClean="0"/>
              <a:t>Moment</a:t>
            </a:r>
            <a:endParaRPr lang="en-IN" smtClean="0"/>
          </a:p>
        </p:txBody>
      </p:sp>
      <p:sp>
        <p:nvSpPr>
          <p:cNvPr id="3" name="Content Placeholder 2"/>
          <p:cNvSpPr>
            <a:spLocks noGrp="1" noRot="1" noChangeAspect="1" noMove="1" noResize="1" noEditPoints="1" noAdjustHandles="1" noChangeArrowheads="1" noChangeShapeType="1" noTextEdit="1"/>
          </p:cNvSpPr>
          <p:nvPr>
            <p:ph idx="1"/>
          </p:nvPr>
        </p:nvSpPr>
        <p:spPr>
          <a:xfrm>
            <a:off x="185740" y="1356362"/>
            <a:ext cx="9237345" cy="5288279"/>
          </a:xfrm>
          <a:blipFill rotWithShape="0">
            <a:blip r:embed="rId4"/>
            <a:stretch>
              <a:fillRect l="-1126" t="-2076" r="-1072"/>
            </a:stretch>
          </a:blipFill>
        </p:spPr>
        <p:txBody>
          <a:bodyPr rtlCol="0">
            <a:normAutofit/>
          </a:bodyPr>
          <a:lstStyle/>
          <a:p>
            <a:pPr eaLnBrk="1" fontAlgn="auto" hangingPunct="1">
              <a:spcAft>
                <a:spcPts val="0"/>
              </a:spcAft>
              <a:buFont typeface="Arial" pitchFamily="34" charset="0"/>
              <a:buNone/>
              <a:defRPr/>
            </a:pPr>
            <a:r>
              <a:rPr lang="en-IN">
                <a:noFill/>
              </a:rPr>
              <a:t> </a:t>
            </a:r>
          </a:p>
        </p:txBody>
      </p:sp>
    </p:spTree>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185740" y="136527"/>
            <a:ext cx="8543925" cy="976313"/>
          </a:xfrm>
        </p:spPr>
        <p:txBody>
          <a:bodyPr/>
          <a:lstStyle/>
          <a:p>
            <a:pPr eaLnBrk="1" hangingPunct="1"/>
            <a:r>
              <a:rPr lang="en-IN" smtClean="0"/>
              <a:t>WHAT IS MECHANICS? </a:t>
            </a:r>
          </a:p>
        </p:txBody>
      </p:sp>
      <p:sp>
        <p:nvSpPr>
          <p:cNvPr id="3" name="Content Placeholder 2"/>
          <p:cNvSpPr>
            <a:spLocks noGrp="1"/>
          </p:cNvSpPr>
          <p:nvPr>
            <p:ph idx="1"/>
          </p:nvPr>
        </p:nvSpPr>
        <p:spPr>
          <a:xfrm>
            <a:off x="247650" y="1355725"/>
            <a:ext cx="9237861" cy="5289550"/>
          </a:xfrm>
        </p:spPr>
        <p:txBody>
          <a:bodyPr rtlCol="0">
            <a:normAutofit/>
          </a:bodyPr>
          <a:lstStyle/>
          <a:p>
            <a:pPr algn="just" eaLnBrk="1" fontAlgn="auto" hangingPunct="1">
              <a:lnSpc>
                <a:spcPct val="150000"/>
              </a:lnSpc>
              <a:spcAft>
                <a:spcPts val="0"/>
              </a:spcAft>
              <a:buFont typeface="Arial" pitchFamily="34" charset="0"/>
              <a:buNone/>
              <a:defRPr/>
            </a:pPr>
            <a:r>
              <a:rPr lang="en-US" dirty="0" smtClean="0"/>
              <a:t>Mechanics can be defined as that science which describes and predicts the conditions of rest or motion of bodies under the action of forces. </a:t>
            </a:r>
          </a:p>
          <a:p>
            <a:pPr algn="just" eaLnBrk="1" fontAlgn="auto" hangingPunct="1">
              <a:lnSpc>
                <a:spcPct val="150000"/>
              </a:lnSpc>
              <a:spcAft>
                <a:spcPts val="0"/>
              </a:spcAft>
              <a:buFont typeface="Arial" pitchFamily="34" charset="0"/>
              <a:buNone/>
              <a:defRPr/>
            </a:pPr>
            <a:r>
              <a:rPr lang="en-US" dirty="0" smtClean="0"/>
              <a:t>It is divided into three parts: </a:t>
            </a:r>
          </a:p>
          <a:p>
            <a:pPr lvl="1" algn="just" eaLnBrk="1" fontAlgn="auto" hangingPunct="1">
              <a:lnSpc>
                <a:spcPct val="150000"/>
              </a:lnSpc>
              <a:spcAft>
                <a:spcPts val="0"/>
              </a:spcAft>
              <a:buFont typeface="Arial" pitchFamily="34" charset="0"/>
              <a:buChar char="•"/>
              <a:defRPr/>
            </a:pPr>
            <a:r>
              <a:rPr lang="en-US" dirty="0" smtClean="0">
                <a:solidFill>
                  <a:schemeClr val="accent5">
                    <a:lumMod val="50000"/>
                  </a:schemeClr>
                </a:solidFill>
              </a:rPr>
              <a:t>Mechanics of rigid bodies, </a:t>
            </a:r>
          </a:p>
          <a:p>
            <a:pPr lvl="1" algn="just" eaLnBrk="1" fontAlgn="auto" hangingPunct="1">
              <a:lnSpc>
                <a:spcPct val="150000"/>
              </a:lnSpc>
              <a:spcAft>
                <a:spcPts val="0"/>
              </a:spcAft>
              <a:buFont typeface="Arial" pitchFamily="34" charset="0"/>
              <a:buChar char="•"/>
              <a:defRPr/>
            </a:pPr>
            <a:r>
              <a:rPr lang="en-US" dirty="0" smtClean="0">
                <a:solidFill>
                  <a:schemeClr val="accent5">
                    <a:lumMod val="50000"/>
                  </a:schemeClr>
                </a:solidFill>
              </a:rPr>
              <a:t>Mechanics of deformable bodies, and </a:t>
            </a:r>
          </a:p>
          <a:p>
            <a:pPr lvl="1" algn="just" eaLnBrk="1" fontAlgn="auto" hangingPunct="1">
              <a:lnSpc>
                <a:spcPct val="150000"/>
              </a:lnSpc>
              <a:spcAft>
                <a:spcPts val="0"/>
              </a:spcAft>
              <a:buFont typeface="Arial" pitchFamily="34" charset="0"/>
              <a:buChar char="•"/>
              <a:defRPr/>
            </a:pPr>
            <a:r>
              <a:rPr lang="en-US" dirty="0" smtClean="0">
                <a:solidFill>
                  <a:schemeClr val="accent5">
                    <a:lumMod val="50000"/>
                  </a:schemeClr>
                </a:solidFill>
              </a:rPr>
              <a:t>Mechanics of fluids. </a:t>
            </a:r>
            <a:endParaRPr lang="en-IN" dirty="0" smtClean="0">
              <a:solidFill>
                <a:schemeClr val="accent5">
                  <a:lumMod val="50000"/>
                </a:schemeClr>
              </a:solidFill>
            </a:endParaRPr>
          </a:p>
          <a:p>
            <a:pPr marL="457200" lvl="1" indent="0" algn="just" eaLnBrk="1" fontAlgn="auto" hangingPunct="1">
              <a:spcAft>
                <a:spcPts val="0"/>
              </a:spcAft>
              <a:buFont typeface="Arial" pitchFamily="34" charset="0"/>
              <a:buNone/>
              <a:defRPr/>
            </a:pPr>
            <a:endParaRPr lang="en-US" dirty="0" smtClean="0">
              <a:solidFill>
                <a:schemeClr val="accent5">
                  <a:lumMod val="50000"/>
                </a:schemeClr>
              </a:solidFill>
            </a:endParaRPr>
          </a:p>
        </p:txBody>
      </p:sp>
    </p:spTree>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4"/>
          <p:cNvPicPr>
            <a:picLocks noChangeAspect="1"/>
          </p:cNvPicPr>
          <p:nvPr/>
        </p:nvPicPr>
        <p:blipFill>
          <a:blip r:embed="rId2"/>
          <a:srcRect l="12953" t="32475" r="56841" b="20712"/>
          <a:stretch>
            <a:fillRect/>
          </a:stretch>
        </p:blipFill>
        <p:spPr bwMode="auto">
          <a:xfrm>
            <a:off x="1552973" y="3921125"/>
            <a:ext cx="2499717" cy="2679700"/>
          </a:xfrm>
          <a:prstGeom prst="rect">
            <a:avLst/>
          </a:prstGeom>
          <a:noFill/>
          <a:ln w="9525">
            <a:noFill/>
            <a:miter lim="800000"/>
            <a:headEnd/>
            <a:tailEnd/>
          </a:ln>
        </p:spPr>
      </p:pic>
      <p:sp>
        <p:nvSpPr>
          <p:cNvPr id="56323" name="Title 1"/>
          <p:cNvSpPr>
            <a:spLocks noGrp="1"/>
          </p:cNvSpPr>
          <p:nvPr>
            <p:ph type="title"/>
          </p:nvPr>
        </p:nvSpPr>
        <p:spPr>
          <a:xfrm>
            <a:off x="185740" y="136527"/>
            <a:ext cx="8543925" cy="976313"/>
          </a:xfrm>
        </p:spPr>
        <p:txBody>
          <a:bodyPr/>
          <a:lstStyle/>
          <a:p>
            <a:pPr eaLnBrk="1" hangingPunct="1"/>
            <a:r>
              <a:rPr lang="en-IN" smtClean="0"/>
              <a:t>Moment in Two Dimensional System</a:t>
            </a:r>
          </a:p>
        </p:txBody>
      </p:sp>
      <p:sp>
        <p:nvSpPr>
          <p:cNvPr id="56325" name="Content Placeholder 2"/>
          <p:cNvSpPr txBox="1">
            <a:spLocks/>
          </p:cNvSpPr>
          <p:nvPr/>
        </p:nvSpPr>
        <p:spPr bwMode="auto">
          <a:xfrm>
            <a:off x="371476" y="1508125"/>
            <a:ext cx="4439642" cy="5289550"/>
          </a:xfrm>
          <a:prstGeom prst="rect">
            <a:avLst/>
          </a:prstGeom>
          <a:noFill/>
          <a:ln w="9525">
            <a:noFill/>
            <a:miter lim="800000"/>
            <a:headEnd/>
            <a:tailEnd/>
          </a:ln>
        </p:spPr>
        <p:txBody>
          <a:bodyPr/>
          <a:lstStyle/>
          <a:p>
            <a:pPr algn="just">
              <a:lnSpc>
                <a:spcPct val="90000"/>
              </a:lnSpc>
              <a:spcBef>
                <a:spcPts val="1000"/>
              </a:spcBef>
              <a:buFont typeface="Arial" charset="0"/>
              <a:buNone/>
            </a:pPr>
            <a:r>
              <a:rPr lang="en-US" sz="2800" dirty="0">
                <a:solidFill>
                  <a:srgbClr val="FF0000"/>
                </a:solidFill>
                <a:latin typeface="Arial Rounded MT Bold" pitchFamily="34" charset="0"/>
              </a:rPr>
              <a:t>If the force tends to rotate the structure counterclockwise, the sense of the moment vector is out of the plane of the structure and the magnitude of the moment is positive.</a:t>
            </a:r>
          </a:p>
          <a:p>
            <a:pPr>
              <a:lnSpc>
                <a:spcPct val="90000"/>
              </a:lnSpc>
              <a:spcBef>
                <a:spcPts val="1000"/>
              </a:spcBef>
              <a:buFont typeface="Arial" charset="0"/>
              <a:buNone/>
            </a:pPr>
            <a:endParaRPr lang="en-US" sz="2800" dirty="0">
              <a:solidFill>
                <a:srgbClr val="FF0000"/>
              </a:solidFill>
              <a:latin typeface="Arial Rounded MT Bold" pitchFamily="34" charset="0"/>
            </a:endParaRPr>
          </a:p>
          <a:p>
            <a:pPr>
              <a:lnSpc>
                <a:spcPct val="90000"/>
              </a:lnSpc>
              <a:spcBef>
                <a:spcPts val="1000"/>
              </a:spcBef>
              <a:buFont typeface="Arial" charset="0"/>
              <a:buNone/>
            </a:pPr>
            <a:endParaRPr lang="en-US" sz="2800" dirty="0">
              <a:solidFill>
                <a:srgbClr val="FF0000"/>
              </a:solidFill>
              <a:latin typeface="Arial Rounded MT Bold" pitchFamily="34" charset="0"/>
            </a:endParaRPr>
          </a:p>
        </p:txBody>
      </p:sp>
      <p:pic>
        <p:nvPicPr>
          <p:cNvPr id="56326" name="Picture 5"/>
          <p:cNvPicPr>
            <a:picLocks noChangeAspect="1"/>
          </p:cNvPicPr>
          <p:nvPr/>
        </p:nvPicPr>
        <p:blipFill>
          <a:blip r:embed="rId2"/>
          <a:srcRect l="43024" t="32475" r="24728" b="20712"/>
          <a:stretch>
            <a:fillRect/>
          </a:stretch>
        </p:blipFill>
        <p:spPr bwMode="auto">
          <a:xfrm>
            <a:off x="5806878" y="4131437"/>
            <a:ext cx="2668688" cy="2679700"/>
          </a:xfrm>
          <a:prstGeom prst="rect">
            <a:avLst/>
          </a:prstGeom>
          <a:noFill/>
          <a:ln w="9525">
            <a:noFill/>
            <a:miter lim="800000"/>
            <a:headEnd/>
            <a:tailEnd/>
          </a:ln>
        </p:spPr>
      </p:pic>
      <p:sp>
        <p:nvSpPr>
          <p:cNvPr id="56324" name="Content Placeholder 2"/>
          <p:cNvSpPr>
            <a:spLocks noGrp="1"/>
          </p:cNvSpPr>
          <p:nvPr>
            <p:ph idx="1"/>
          </p:nvPr>
        </p:nvSpPr>
        <p:spPr>
          <a:xfrm>
            <a:off x="4922044" y="1508125"/>
            <a:ext cx="4439642" cy="5289550"/>
          </a:xfrm>
        </p:spPr>
        <p:txBody>
          <a:bodyPr/>
          <a:lstStyle/>
          <a:p>
            <a:pPr algn="just" eaLnBrk="1" hangingPunct="1"/>
            <a:r>
              <a:rPr lang="en-US" dirty="0" smtClean="0"/>
              <a:t> If the force tends to rotate the structure clockwise, the sense of the moment vector is into the plane of the structure and the magnitude of the moment is negative</a:t>
            </a:r>
            <a:endParaRPr lang="en-IN" dirty="0" smtClean="0"/>
          </a:p>
        </p:txBody>
      </p:sp>
    </p:spTree>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5"/>
          <p:cNvPicPr>
            <a:picLocks noChangeAspect="1"/>
          </p:cNvPicPr>
          <p:nvPr/>
        </p:nvPicPr>
        <p:blipFill>
          <a:blip r:embed="rId3"/>
          <a:srcRect l="54845" t="34158" r="8749" b="16928"/>
          <a:stretch>
            <a:fillRect/>
          </a:stretch>
        </p:blipFill>
        <p:spPr bwMode="auto">
          <a:xfrm>
            <a:off x="3287813" y="3505200"/>
            <a:ext cx="3606404" cy="3352800"/>
          </a:xfrm>
          <a:prstGeom prst="rect">
            <a:avLst/>
          </a:prstGeom>
          <a:noFill/>
          <a:ln w="9525">
            <a:noFill/>
            <a:miter lim="800000"/>
            <a:headEnd/>
            <a:tailEnd/>
          </a:ln>
        </p:spPr>
      </p:pic>
      <p:sp>
        <p:nvSpPr>
          <p:cNvPr id="1028" name="Title 1"/>
          <p:cNvSpPr>
            <a:spLocks noGrp="1"/>
          </p:cNvSpPr>
          <p:nvPr>
            <p:ph type="title"/>
          </p:nvPr>
        </p:nvSpPr>
        <p:spPr>
          <a:xfrm>
            <a:off x="185740" y="136527"/>
            <a:ext cx="8543925" cy="976313"/>
          </a:xfrm>
        </p:spPr>
        <p:txBody>
          <a:bodyPr/>
          <a:lstStyle/>
          <a:p>
            <a:pPr eaLnBrk="1" hangingPunct="1"/>
            <a:r>
              <a:rPr lang="en-IN" smtClean="0"/>
              <a:t>Varignon’s Theorem</a:t>
            </a:r>
          </a:p>
        </p:txBody>
      </p:sp>
      <p:sp>
        <p:nvSpPr>
          <p:cNvPr id="1029" name="Content Placeholder 2"/>
          <p:cNvSpPr>
            <a:spLocks noGrp="1"/>
          </p:cNvSpPr>
          <p:nvPr>
            <p:ph idx="1"/>
          </p:nvPr>
        </p:nvSpPr>
        <p:spPr>
          <a:xfrm>
            <a:off x="247650" y="1355725"/>
            <a:ext cx="9237861" cy="5289550"/>
          </a:xfrm>
        </p:spPr>
        <p:txBody>
          <a:bodyPr/>
          <a:lstStyle/>
          <a:p>
            <a:pPr algn="just" eaLnBrk="1" hangingPunct="1"/>
            <a:r>
              <a:rPr lang="en-US" dirty="0" smtClean="0"/>
              <a:t> The moment about a given point O of the resultant of several concurrent forces is equal to the sum of the moments of the various forces about the same point O. </a:t>
            </a:r>
            <a:endParaRPr lang="en-IN" dirty="0" smtClean="0"/>
          </a:p>
        </p:txBody>
      </p:sp>
      <p:sp>
        <p:nvSpPr>
          <p:cNvPr id="1030" name="Rectangle 6"/>
          <p:cNvSpPr>
            <a:spLocks noChangeArrowheads="1"/>
          </p:cNvSpPr>
          <p:nvPr/>
        </p:nvSpPr>
        <p:spPr bwMode="auto">
          <a:xfrm>
            <a:off x="7132321" y="4306888"/>
            <a:ext cx="2571750" cy="1754326"/>
          </a:xfrm>
          <a:prstGeom prst="rect">
            <a:avLst/>
          </a:prstGeom>
          <a:noFill/>
          <a:ln w="9525">
            <a:noFill/>
            <a:miter lim="800000"/>
            <a:headEnd/>
            <a:tailEnd/>
          </a:ln>
        </p:spPr>
        <p:txBody>
          <a:bodyPr wrap="square">
            <a:spAutoFit/>
          </a:bodyPr>
          <a:lstStyle/>
          <a:p>
            <a:pPr algn="just"/>
            <a:r>
              <a:rPr lang="en-IN" dirty="0">
                <a:solidFill>
                  <a:srgbClr val="7030A0"/>
                </a:solidFill>
                <a:latin typeface="Calibri" pitchFamily="34" charset="0"/>
              </a:rPr>
              <a:t>French mathematician </a:t>
            </a:r>
            <a:r>
              <a:rPr lang="en-IN" dirty="0" err="1">
                <a:solidFill>
                  <a:srgbClr val="7030A0"/>
                </a:solidFill>
                <a:latin typeface="Calibri" pitchFamily="34" charset="0"/>
              </a:rPr>
              <a:t>Varignon</a:t>
            </a:r>
            <a:r>
              <a:rPr lang="en-IN" dirty="0">
                <a:solidFill>
                  <a:srgbClr val="7030A0"/>
                </a:solidFill>
                <a:latin typeface="Calibri" pitchFamily="34" charset="0"/>
              </a:rPr>
              <a:t> (1654–1722) long before the introduction of vector algebra, is known as  </a:t>
            </a:r>
            <a:r>
              <a:rPr lang="en-IN" dirty="0" err="1">
                <a:solidFill>
                  <a:srgbClr val="7030A0"/>
                </a:solidFill>
                <a:latin typeface="Calibri" pitchFamily="34" charset="0"/>
              </a:rPr>
              <a:t>Varignon’s</a:t>
            </a:r>
            <a:r>
              <a:rPr lang="en-IN" dirty="0">
                <a:solidFill>
                  <a:srgbClr val="7030A0"/>
                </a:solidFill>
                <a:latin typeface="Calibri" pitchFamily="34" charset="0"/>
              </a:rPr>
              <a:t> theorem. </a:t>
            </a:r>
          </a:p>
        </p:txBody>
      </p:sp>
      <p:graphicFrame>
        <p:nvGraphicFramePr>
          <p:cNvPr id="1026" name="Object 2"/>
          <p:cNvGraphicFramePr>
            <a:graphicFrameLocks noChangeAspect="1"/>
          </p:cNvGraphicFramePr>
          <p:nvPr/>
        </p:nvGraphicFramePr>
        <p:xfrm>
          <a:off x="4906566" y="3338513"/>
          <a:ext cx="92869" cy="177800"/>
        </p:xfrm>
        <a:graphic>
          <a:graphicData uri="http://schemas.openxmlformats.org/presentationml/2006/ole">
            <mc:AlternateContent xmlns:mc="http://schemas.openxmlformats.org/markup-compatibility/2006">
              <mc:Choice xmlns:v="urn:schemas-microsoft-com:vml" Requires="v">
                <p:oleObj spid="_x0000_s1039" name="Equation" r:id="rId4" imgW="114120" imgH="177480" progId="">
                  <p:embed/>
                </p:oleObj>
              </mc:Choice>
              <mc:Fallback>
                <p:oleObj name="Equation" r:id="rId4" imgW="114120" imgH="177480" progId="">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6566" y="3338513"/>
                        <a:ext cx="92869"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31" name="Picture 3"/>
          <p:cNvPicPr>
            <a:picLocks noChangeAspect="1" noChangeArrowheads="1"/>
          </p:cNvPicPr>
          <p:nvPr/>
        </p:nvPicPr>
        <p:blipFill>
          <a:blip r:embed="rId6"/>
          <a:srcRect/>
          <a:stretch>
            <a:fillRect/>
          </a:stretch>
        </p:blipFill>
        <p:spPr bwMode="auto">
          <a:xfrm>
            <a:off x="1683248" y="2739486"/>
            <a:ext cx="5452170" cy="868363"/>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a:xfrm>
            <a:off x="185740" y="136527"/>
            <a:ext cx="8543925" cy="976313"/>
          </a:xfrm>
        </p:spPr>
        <p:txBody>
          <a:bodyPr/>
          <a:lstStyle/>
          <a:p>
            <a:pPr eaLnBrk="1" hangingPunct="1"/>
            <a:r>
              <a:rPr lang="en-IN" smtClean="0"/>
              <a:t>Couple</a:t>
            </a:r>
          </a:p>
        </p:txBody>
      </p:sp>
      <p:sp>
        <p:nvSpPr>
          <p:cNvPr id="60419" name="Content Placeholder 2"/>
          <p:cNvSpPr>
            <a:spLocks noGrp="1"/>
          </p:cNvSpPr>
          <p:nvPr>
            <p:ph idx="1"/>
          </p:nvPr>
        </p:nvSpPr>
        <p:spPr>
          <a:xfrm>
            <a:off x="247650" y="1355725"/>
            <a:ext cx="9237861" cy="5289550"/>
          </a:xfrm>
        </p:spPr>
        <p:txBody>
          <a:bodyPr/>
          <a:lstStyle/>
          <a:p>
            <a:pPr eaLnBrk="1" hangingPunct="1">
              <a:lnSpc>
                <a:spcPct val="150000"/>
              </a:lnSpc>
            </a:pPr>
            <a:r>
              <a:rPr lang="en-US" smtClean="0"/>
              <a:t>Two forces F and -F having the same magnitude, parallel lines of action, and opposite sense are said to form a couple.</a:t>
            </a:r>
          </a:p>
          <a:p>
            <a:pPr eaLnBrk="1" hangingPunct="1"/>
            <a:endParaRPr lang="en-IN" smtClean="0"/>
          </a:p>
        </p:txBody>
      </p:sp>
      <p:pic>
        <p:nvPicPr>
          <p:cNvPr id="60420" name="Picture 3"/>
          <p:cNvPicPr>
            <a:picLocks noChangeAspect="1"/>
          </p:cNvPicPr>
          <p:nvPr/>
        </p:nvPicPr>
        <p:blipFill>
          <a:blip r:embed="rId2"/>
          <a:srcRect l="18681" t="41693" r="60727" b="37933"/>
          <a:stretch>
            <a:fillRect/>
          </a:stretch>
        </p:blipFill>
        <p:spPr bwMode="auto">
          <a:xfrm>
            <a:off x="705547" y="2568575"/>
            <a:ext cx="4006255" cy="2743200"/>
          </a:xfrm>
          <a:prstGeom prst="rect">
            <a:avLst/>
          </a:prstGeom>
          <a:noFill/>
          <a:ln w="9525">
            <a:noFill/>
            <a:miter lim="800000"/>
            <a:headEnd/>
            <a:tailEnd/>
          </a:ln>
        </p:spPr>
      </p:pic>
      <p:pic>
        <p:nvPicPr>
          <p:cNvPr id="60421" name="Picture 4"/>
          <p:cNvPicPr>
            <a:picLocks noChangeAspect="1"/>
          </p:cNvPicPr>
          <p:nvPr/>
        </p:nvPicPr>
        <p:blipFill>
          <a:blip r:embed="rId3"/>
          <a:srcRect l="8864" t="24472" r="63182" b="8829"/>
          <a:stretch>
            <a:fillRect/>
          </a:stretch>
        </p:blipFill>
        <p:spPr bwMode="auto">
          <a:xfrm>
            <a:off x="6397091" y="2808017"/>
            <a:ext cx="2319139" cy="3829050"/>
          </a:xfrm>
          <a:prstGeom prst="rect">
            <a:avLst/>
          </a:prstGeom>
          <a:noFill/>
          <a:ln w="9525">
            <a:noFill/>
            <a:miter lim="800000"/>
            <a:headEnd/>
            <a:tailEnd/>
          </a:ln>
        </p:spPr>
      </p:pic>
      <p:sp>
        <p:nvSpPr>
          <p:cNvPr id="6" name="Rectangle 5"/>
          <p:cNvSpPr/>
          <p:nvPr/>
        </p:nvSpPr>
        <p:spPr>
          <a:xfrm>
            <a:off x="185737" y="5192714"/>
            <a:ext cx="6006803" cy="1569660"/>
          </a:xfrm>
          <a:prstGeom prst="rect">
            <a:avLst/>
          </a:prstGeom>
        </p:spPr>
        <p:txBody>
          <a:bodyPr>
            <a:spAutoFit/>
          </a:bodyPr>
          <a:lstStyle/>
          <a:p>
            <a:pPr marL="342900" indent="-342900" algn="just" fontAlgn="auto">
              <a:spcBef>
                <a:spcPts val="0"/>
              </a:spcBef>
              <a:spcAft>
                <a:spcPts val="0"/>
              </a:spcAft>
              <a:buFont typeface="Wingdings" panose="05000000000000000000" pitchFamily="2" charset="2"/>
              <a:buChar char="Ø"/>
              <a:defRPr/>
            </a:pPr>
            <a:r>
              <a:rPr lang="en-IN" sz="2400" b="1" dirty="0">
                <a:solidFill>
                  <a:schemeClr val="accent4">
                    <a:lumMod val="50000"/>
                  </a:schemeClr>
                </a:solidFill>
                <a:latin typeface="+mn-lt"/>
                <a:cs typeface="+mn-cs"/>
              </a:rPr>
              <a:t>The sum of the components of the two forces in any direction is zero. </a:t>
            </a:r>
          </a:p>
          <a:p>
            <a:pPr marL="342900" indent="-342900" algn="just" fontAlgn="auto">
              <a:spcBef>
                <a:spcPts val="0"/>
              </a:spcBef>
              <a:spcAft>
                <a:spcPts val="0"/>
              </a:spcAft>
              <a:buFont typeface="Wingdings" panose="05000000000000000000" pitchFamily="2" charset="2"/>
              <a:buChar char="Ø"/>
              <a:defRPr/>
            </a:pPr>
            <a:r>
              <a:rPr lang="en-IN" sz="2400" b="1" dirty="0">
                <a:solidFill>
                  <a:schemeClr val="accent4">
                    <a:lumMod val="50000"/>
                  </a:schemeClr>
                </a:solidFill>
                <a:latin typeface="+mn-lt"/>
                <a:cs typeface="+mn-cs"/>
              </a:rPr>
              <a:t>The sum of the moments of the two forces about a given point, however, is not zero. </a:t>
            </a:r>
          </a:p>
        </p:txBody>
      </p:sp>
    </p:spTree>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2"/>
          <a:srcRect r="10934"/>
          <a:stretch/>
        </p:blipFill>
        <p:spPr bwMode="auto">
          <a:xfrm>
            <a:off x="393192" y="365762"/>
            <a:ext cx="7680959" cy="610171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6806" y="323557"/>
            <a:ext cx="5779416" cy="600164"/>
          </a:xfrm>
          <a:prstGeom prst="rect">
            <a:avLst/>
          </a:prstGeom>
        </p:spPr>
        <p:txBody>
          <a:bodyPr wrap="square" lIns="0" tIns="0" rIns="0" bIns="0">
            <a:spAutoFit/>
          </a:bodyPr>
          <a:lstStyle/>
          <a:p>
            <a:pPr marL="11397">
              <a:defRPr/>
            </a:pPr>
            <a:r>
              <a:rPr sz="3900" spc="-718" dirty="0">
                <a:solidFill>
                  <a:srgbClr val="021FA2"/>
                </a:solidFill>
                <a:latin typeface="Arial"/>
                <a:ea typeface="ＭＳ Ｐゴシック" charset="-128"/>
                <a:cs typeface="Arial"/>
              </a:rPr>
              <a:t>R</a:t>
            </a:r>
            <a:r>
              <a:rPr sz="3900" spc="18" dirty="0">
                <a:solidFill>
                  <a:srgbClr val="021FA2"/>
                </a:solidFill>
                <a:latin typeface="Arial"/>
                <a:ea typeface="ＭＳ Ｐゴシック" charset="-128"/>
                <a:cs typeface="Arial"/>
              </a:rPr>
              <a:t>i</a:t>
            </a:r>
            <a:r>
              <a:rPr sz="3900" spc="-354" dirty="0">
                <a:solidFill>
                  <a:srgbClr val="021FA2"/>
                </a:solidFill>
                <a:latin typeface="Arial"/>
                <a:ea typeface="ＭＳ Ｐゴシック" charset="-128"/>
                <a:cs typeface="Arial"/>
              </a:rPr>
              <a:t>g</a:t>
            </a:r>
            <a:r>
              <a:rPr sz="3900" spc="18" dirty="0">
                <a:solidFill>
                  <a:srgbClr val="021FA2"/>
                </a:solidFill>
                <a:latin typeface="Arial"/>
                <a:ea typeface="ＭＳ Ｐゴシック" charset="-128"/>
                <a:cs typeface="Arial"/>
              </a:rPr>
              <a:t>i</a:t>
            </a:r>
            <a:r>
              <a:rPr sz="3900" spc="-135" dirty="0">
                <a:solidFill>
                  <a:srgbClr val="021FA2"/>
                </a:solidFill>
                <a:latin typeface="Arial"/>
                <a:ea typeface="ＭＳ Ｐゴシック" charset="-128"/>
                <a:cs typeface="Arial"/>
              </a:rPr>
              <a:t>d</a:t>
            </a:r>
            <a:r>
              <a:rPr sz="3900" spc="-85" dirty="0">
                <a:solidFill>
                  <a:srgbClr val="021FA2"/>
                </a:solidFill>
                <a:latin typeface="Times New Roman"/>
                <a:ea typeface="ＭＳ Ｐゴシック" charset="-128"/>
                <a:cs typeface="Times New Roman"/>
              </a:rPr>
              <a:t> </a:t>
            </a:r>
            <a:r>
              <a:rPr sz="3900" spc="-503" dirty="0">
                <a:solidFill>
                  <a:srgbClr val="021FA2"/>
                </a:solidFill>
                <a:latin typeface="Arial"/>
                <a:ea typeface="ＭＳ Ｐゴシック" charset="-128"/>
                <a:cs typeface="Arial"/>
              </a:rPr>
              <a:t>B</a:t>
            </a:r>
            <a:r>
              <a:rPr sz="3900" spc="-135" dirty="0">
                <a:solidFill>
                  <a:srgbClr val="021FA2"/>
                </a:solidFill>
                <a:latin typeface="Arial"/>
                <a:ea typeface="ＭＳ Ｐゴシック" charset="-128"/>
                <a:cs typeface="Arial"/>
              </a:rPr>
              <a:t>od</a:t>
            </a:r>
            <a:r>
              <a:rPr sz="3900" spc="-197" dirty="0">
                <a:solidFill>
                  <a:srgbClr val="021FA2"/>
                </a:solidFill>
                <a:latin typeface="Arial"/>
                <a:ea typeface="ＭＳ Ｐゴシック" charset="-128"/>
                <a:cs typeface="Arial"/>
              </a:rPr>
              <a:t>y</a:t>
            </a:r>
            <a:r>
              <a:rPr sz="3900" spc="-117" dirty="0">
                <a:solidFill>
                  <a:srgbClr val="021FA2"/>
                </a:solidFill>
                <a:latin typeface="Times New Roman"/>
                <a:ea typeface="ＭＳ Ｐゴシック" charset="-128"/>
                <a:cs typeface="Times New Roman"/>
              </a:rPr>
              <a:t> </a:t>
            </a:r>
            <a:r>
              <a:rPr sz="3900" spc="-772" dirty="0">
                <a:solidFill>
                  <a:srgbClr val="021FA2"/>
                </a:solidFill>
                <a:latin typeface="Arial"/>
                <a:ea typeface="ＭＳ Ｐゴシック" charset="-128"/>
                <a:cs typeface="Arial"/>
              </a:rPr>
              <a:t>E</a:t>
            </a:r>
            <a:r>
              <a:rPr sz="3900" spc="-135" dirty="0">
                <a:solidFill>
                  <a:srgbClr val="021FA2"/>
                </a:solidFill>
                <a:latin typeface="Arial"/>
                <a:ea typeface="ＭＳ Ｐゴシック" charset="-128"/>
                <a:cs typeface="Arial"/>
              </a:rPr>
              <a:t>qu</a:t>
            </a:r>
            <a:r>
              <a:rPr sz="3900" spc="18" dirty="0">
                <a:solidFill>
                  <a:srgbClr val="021FA2"/>
                </a:solidFill>
                <a:latin typeface="Arial"/>
                <a:ea typeface="ＭＳ Ｐゴシック" charset="-128"/>
                <a:cs typeface="Arial"/>
              </a:rPr>
              <a:t>ili</a:t>
            </a:r>
            <a:r>
              <a:rPr sz="3900" spc="-135" dirty="0">
                <a:solidFill>
                  <a:srgbClr val="021FA2"/>
                </a:solidFill>
                <a:latin typeface="Arial"/>
                <a:ea typeface="ＭＳ Ｐゴシック" charset="-128"/>
                <a:cs typeface="Arial"/>
              </a:rPr>
              <a:t>b</a:t>
            </a:r>
            <a:r>
              <a:rPr sz="3900" spc="49" dirty="0">
                <a:solidFill>
                  <a:srgbClr val="021FA2"/>
                </a:solidFill>
                <a:latin typeface="Arial"/>
                <a:ea typeface="ＭＳ Ｐゴシック" charset="-128"/>
                <a:cs typeface="Arial"/>
              </a:rPr>
              <a:t>r</a:t>
            </a:r>
            <a:r>
              <a:rPr sz="3900" spc="18" dirty="0">
                <a:solidFill>
                  <a:srgbClr val="021FA2"/>
                </a:solidFill>
                <a:latin typeface="Arial"/>
                <a:ea typeface="ＭＳ Ｐゴシック" charset="-128"/>
                <a:cs typeface="Arial"/>
              </a:rPr>
              <a:t>i</a:t>
            </a:r>
            <a:r>
              <a:rPr sz="3900" spc="-135" dirty="0">
                <a:solidFill>
                  <a:srgbClr val="021FA2"/>
                </a:solidFill>
                <a:latin typeface="Arial"/>
                <a:ea typeface="ＭＳ Ｐゴシック" charset="-128"/>
                <a:cs typeface="Arial"/>
              </a:rPr>
              <a:t>u</a:t>
            </a:r>
            <a:r>
              <a:rPr sz="3900" spc="-166" dirty="0">
                <a:solidFill>
                  <a:srgbClr val="021FA2"/>
                </a:solidFill>
                <a:latin typeface="Arial"/>
                <a:ea typeface="ＭＳ Ｐゴシック" charset="-128"/>
                <a:cs typeface="Arial"/>
              </a:rPr>
              <a:t>m</a:t>
            </a:r>
            <a:endParaRPr sz="3900">
              <a:latin typeface="Arial"/>
              <a:ea typeface="ＭＳ Ｐゴシック" charset="-128"/>
              <a:cs typeface="Arial"/>
            </a:endParaRPr>
          </a:p>
        </p:txBody>
      </p:sp>
      <p:sp>
        <p:nvSpPr>
          <p:cNvPr id="3" name="object 3"/>
          <p:cNvSpPr txBox="1">
            <a:spLocks noChangeArrowheads="1"/>
          </p:cNvSpPr>
          <p:nvPr/>
        </p:nvSpPr>
        <p:spPr bwMode="auto">
          <a:xfrm>
            <a:off x="733921" y="1368830"/>
            <a:ext cx="7917709" cy="2077492"/>
          </a:xfrm>
          <a:prstGeom prst="rect">
            <a:avLst/>
          </a:prstGeom>
          <a:noFill/>
          <a:ln w="9525">
            <a:noFill/>
            <a:miter lim="800000"/>
            <a:headEnd/>
            <a:tailEnd/>
          </a:ln>
        </p:spPr>
        <p:txBody>
          <a:bodyPr wrap="square" lIns="0" tIns="0" rIns="0" bIns="0">
            <a:spAutoFit/>
          </a:bodyPr>
          <a:lstStyle/>
          <a:p>
            <a:pPr marL="11113"/>
            <a:r>
              <a:rPr lang="en-US" sz="2500" dirty="0">
                <a:latin typeface="Arial" charset="0"/>
                <a:cs typeface="Arial" charset="0"/>
              </a:rPr>
              <a:t>A</a:t>
            </a:r>
            <a:r>
              <a:rPr lang="en-US" sz="2500" dirty="0">
                <a:cs typeface="Times New Roman" pitchFamily="18" charset="0"/>
              </a:rPr>
              <a:t> </a:t>
            </a:r>
            <a:r>
              <a:rPr lang="en-US" sz="2500" dirty="0">
                <a:latin typeface="Arial" charset="0"/>
                <a:cs typeface="Arial" charset="0"/>
              </a:rPr>
              <a:t>rigid</a:t>
            </a:r>
            <a:r>
              <a:rPr lang="en-US" sz="2500" dirty="0">
                <a:cs typeface="Times New Roman" pitchFamily="18" charset="0"/>
              </a:rPr>
              <a:t> </a:t>
            </a:r>
            <a:r>
              <a:rPr lang="en-US" sz="2500" dirty="0">
                <a:latin typeface="Arial" charset="0"/>
                <a:cs typeface="Arial" charset="0"/>
              </a:rPr>
              <a:t>body</a:t>
            </a:r>
            <a:r>
              <a:rPr lang="en-US" sz="2500" dirty="0">
                <a:cs typeface="Times New Roman" pitchFamily="18" charset="0"/>
              </a:rPr>
              <a:t> </a:t>
            </a:r>
            <a:r>
              <a:rPr lang="en-US" sz="2500" dirty="0">
                <a:latin typeface="Arial" charset="0"/>
                <a:cs typeface="Arial" charset="0"/>
              </a:rPr>
              <a:t>will</a:t>
            </a:r>
            <a:r>
              <a:rPr lang="en-US" sz="2500" dirty="0">
                <a:cs typeface="Times New Roman" pitchFamily="18" charset="0"/>
              </a:rPr>
              <a:t> </a:t>
            </a:r>
            <a:r>
              <a:rPr lang="en-US" sz="2500" dirty="0">
                <a:latin typeface="Arial" charset="0"/>
                <a:cs typeface="Arial" charset="0"/>
              </a:rPr>
              <a:t>remain</a:t>
            </a:r>
            <a:r>
              <a:rPr lang="en-US" sz="2500" dirty="0">
                <a:cs typeface="Times New Roman" pitchFamily="18" charset="0"/>
              </a:rPr>
              <a:t> </a:t>
            </a:r>
            <a:r>
              <a:rPr lang="en-US" sz="2500" dirty="0">
                <a:latin typeface="Arial" charset="0"/>
                <a:cs typeface="Arial" charset="0"/>
              </a:rPr>
              <a:t>in</a:t>
            </a:r>
            <a:r>
              <a:rPr lang="en-US" sz="2500" dirty="0">
                <a:cs typeface="Times New Roman" pitchFamily="18" charset="0"/>
              </a:rPr>
              <a:t> </a:t>
            </a:r>
            <a:r>
              <a:rPr lang="en-US" sz="2500" dirty="0">
                <a:latin typeface="Arial" charset="0"/>
                <a:cs typeface="Arial" charset="0"/>
              </a:rPr>
              <a:t>equilibrium</a:t>
            </a:r>
            <a:r>
              <a:rPr lang="en-US" sz="2500" dirty="0">
                <a:cs typeface="Times New Roman" pitchFamily="18" charset="0"/>
              </a:rPr>
              <a:t> </a:t>
            </a:r>
            <a:r>
              <a:rPr lang="en-US" sz="2500" dirty="0">
                <a:latin typeface="Arial" charset="0"/>
                <a:cs typeface="Arial" charset="0"/>
              </a:rPr>
              <a:t>provided</a:t>
            </a:r>
          </a:p>
          <a:p>
            <a:pPr marL="11113">
              <a:spcBef>
                <a:spcPts val="600"/>
              </a:spcBef>
              <a:buFont typeface="Arial" charset="0"/>
              <a:buChar char="•"/>
            </a:pPr>
            <a:r>
              <a:rPr lang="en-US" sz="2500" dirty="0" smtClean="0">
                <a:latin typeface="Arial" charset="0"/>
                <a:cs typeface="Arial" charset="0"/>
              </a:rPr>
              <a:t> Sum</a:t>
            </a:r>
            <a:r>
              <a:rPr lang="en-US" sz="2500" dirty="0" smtClean="0">
                <a:cs typeface="Times New Roman" pitchFamily="18" charset="0"/>
              </a:rPr>
              <a:t> </a:t>
            </a:r>
            <a:r>
              <a:rPr lang="en-US" sz="2500" dirty="0">
                <a:latin typeface="Arial" charset="0"/>
                <a:cs typeface="Arial" charset="0"/>
              </a:rPr>
              <a:t>of</a:t>
            </a:r>
            <a:r>
              <a:rPr lang="en-US" sz="2500" dirty="0">
                <a:cs typeface="Times New Roman" pitchFamily="18" charset="0"/>
              </a:rPr>
              <a:t> </a:t>
            </a:r>
            <a:r>
              <a:rPr lang="en-US" sz="2500" dirty="0">
                <a:latin typeface="Arial" charset="0"/>
                <a:cs typeface="Arial" charset="0"/>
              </a:rPr>
              <a:t>all</a:t>
            </a:r>
            <a:r>
              <a:rPr lang="en-US" sz="2500" dirty="0">
                <a:cs typeface="Times New Roman" pitchFamily="18" charset="0"/>
              </a:rPr>
              <a:t> </a:t>
            </a:r>
            <a:r>
              <a:rPr lang="en-US" sz="2500" dirty="0">
                <a:latin typeface="Arial" charset="0"/>
                <a:cs typeface="Arial" charset="0"/>
              </a:rPr>
              <a:t>the</a:t>
            </a:r>
            <a:r>
              <a:rPr lang="en-US" sz="2500" dirty="0">
                <a:cs typeface="Times New Roman" pitchFamily="18" charset="0"/>
              </a:rPr>
              <a:t> </a:t>
            </a:r>
            <a:r>
              <a:rPr lang="en-US" sz="2500" dirty="0">
                <a:latin typeface="Arial" charset="0"/>
                <a:cs typeface="Arial" charset="0"/>
              </a:rPr>
              <a:t>external</a:t>
            </a:r>
            <a:r>
              <a:rPr lang="en-US" sz="2500" dirty="0">
                <a:cs typeface="Times New Roman" pitchFamily="18" charset="0"/>
              </a:rPr>
              <a:t> </a:t>
            </a:r>
            <a:r>
              <a:rPr lang="en-US" sz="2500" dirty="0">
                <a:latin typeface="Arial" charset="0"/>
                <a:cs typeface="Arial" charset="0"/>
              </a:rPr>
              <a:t>forces</a:t>
            </a:r>
            <a:r>
              <a:rPr lang="en-US" sz="2500" dirty="0">
                <a:cs typeface="Times New Roman" pitchFamily="18" charset="0"/>
              </a:rPr>
              <a:t> </a:t>
            </a:r>
            <a:r>
              <a:rPr lang="en-US" sz="2500" dirty="0">
                <a:latin typeface="Arial" charset="0"/>
                <a:cs typeface="Arial" charset="0"/>
              </a:rPr>
              <a:t>acting</a:t>
            </a:r>
            <a:r>
              <a:rPr lang="en-US" sz="2500" dirty="0">
                <a:cs typeface="Times New Roman" pitchFamily="18" charset="0"/>
              </a:rPr>
              <a:t> </a:t>
            </a:r>
            <a:r>
              <a:rPr lang="en-US" sz="2500" dirty="0">
                <a:latin typeface="Arial" charset="0"/>
                <a:cs typeface="Arial" charset="0"/>
              </a:rPr>
              <a:t>on</a:t>
            </a:r>
            <a:r>
              <a:rPr lang="en-US" sz="2500" dirty="0">
                <a:cs typeface="Times New Roman" pitchFamily="18" charset="0"/>
              </a:rPr>
              <a:t> </a:t>
            </a:r>
            <a:r>
              <a:rPr lang="en-US" sz="2500" dirty="0">
                <a:latin typeface="Arial" charset="0"/>
                <a:cs typeface="Arial" charset="0"/>
              </a:rPr>
              <a:t>the</a:t>
            </a:r>
            <a:r>
              <a:rPr lang="en-US" sz="2500" dirty="0">
                <a:cs typeface="Times New Roman" pitchFamily="18" charset="0"/>
              </a:rPr>
              <a:t> </a:t>
            </a:r>
            <a:r>
              <a:rPr lang="en-US" sz="2500" dirty="0">
                <a:latin typeface="Arial" charset="0"/>
                <a:cs typeface="Arial" charset="0"/>
              </a:rPr>
              <a:t>body</a:t>
            </a:r>
            <a:r>
              <a:rPr lang="en-US" sz="2500" dirty="0">
                <a:cs typeface="Times New Roman" pitchFamily="18" charset="0"/>
              </a:rPr>
              <a:t> </a:t>
            </a:r>
            <a:r>
              <a:rPr lang="en-US" sz="2500" dirty="0">
                <a:latin typeface="Arial" charset="0"/>
                <a:cs typeface="Arial" charset="0"/>
              </a:rPr>
              <a:t>is</a:t>
            </a:r>
            <a:r>
              <a:rPr lang="en-US" sz="2500" dirty="0">
                <a:cs typeface="Times New Roman" pitchFamily="18" charset="0"/>
              </a:rPr>
              <a:t> </a:t>
            </a:r>
            <a:r>
              <a:rPr lang="en-US" sz="2500" dirty="0">
                <a:latin typeface="Arial" charset="0"/>
                <a:cs typeface="Arial" charset="0"/>
              </a:rPr>
              <a:t>equal</a:t>
            </a:r>
            <a:r>
              <a:rPr lang="en-US" sz="2500" dirty="0">
                <a:cs typeface="Times New Roman" pitchFamily="18" charset="0"/>
              </a:rPr>
              <a:t> </a:t>
            </a:r>
            <a:r>
              <a:rPr lang="en-US" sz="2500" dirty="0">
                <a:latin typeface="Arial" charset="0"/>
                <a:cs typeface="Arial" charset="0"/>
              </a:rPr>
              <a:t>to</a:t>
            </a:r>
            <a:r>
              <a:rPr lang="en-US" sz="2500" dirty="0">
                <a:cs typeface="Times New Roman" pitchFamily="18" charset="0"/>
              </a:rPr>
              <a:t> </a:t>
            </a:r>
            <a:r>
              <a:rPr lang="en-US" sz="2500" dirty="0">
                <a:latin typeface="Arial" charset="0"/>
                <a:cs typeface="Arial" charset="0"/>
              </a:rPr>
              <a:t>zero,</a:t>
            </a:r>
            <a:r>
              <a:rPr lang="en-US" sz="2500" dirty="0">
                <a:cs typeface="Times New Roman" pitchFamily="18" charset="0"/>
              </a:rPr>
              <a:t> </a:t>
            </a:r>
            <a:r>
              <a:rPr lang="en-US" sz="2500" dirty="0">
                <a:latin typeface="Arial" charset="0"/>
                <a:cs typeface="Arial" charset="0"/>
              </a:rPr>
              <a:t>and</a:t>
            </a:r>
          </a:p>
          <a:p>
            <a:pPr marL="11113">
              <a:spcBef>
                <a:spcPts val="600"/>
              </a:spcBef>
              <a:buFont typeface="Arial" charset="0"/>
              <a:buChar char="•"/>
            </a:pPr>
            <a:r>
              <a:rPr lang="en-US" sz="2500" dirty="0">
                <a:latin typeface="Arial" charset="0"/>
                <a:cs typeface="Arial" charset="0"/>
              </a:rPr>
              <a:t>Sum</a:t>
            </a:r>
            <a:r>
              <a:rPr lang="en-US" sz="2500" dirty="0">
                <a:cs typeface="Times New Roman" pitchFamily="18" charset="0"/>
              </a:rPr>
              <a:t> </a:t>
            </a:r>
            <a:r>
              <a:rPr lang="en-US" sz="2500" dirty="0">
                <a:latin typeface="Arial" charset="0"/>
                <a:cs typeface="Arial" charset="0"/>
              </a:rPr>
              <a:t>of</a:t>
            </a:r>
            <a:r>
              <a:rPr lang="en-US" sz="2500" dirty="0">
                <a:cs typeface="Times New Roman" pitchFamily="18" charset="0"/>
              </a:rPr>
              <a:t> </a:t>
            </a:r>
            <a:r>
              <a:rPr lang="en-US" sz="2500" dirty="0">
                <a:latin typeface="Arial" charset="0"/>
                <a:cs typeface="Arial" charset="0"/>
              </a:rPr>
              <a:t>the</a:t>
            </a:r>
            <a:r>
              <a:rPr lang="en-US" sz="2500" dirty="0">
                <a:cs typeface="Times New Roman" pitchFamily="18" charset="0"/>
              </a:rPr>
              <a:t> </a:t>
            </a:r>
            <a:r>
              <a:rPr lang="en-US" sz="2500" dirty="0">
                <a:latin typeface="Arial" charset="0"/>
                <a:cs typeface="Arial" charset="0"/>
              </a:rPr>
              <a:t>moments</a:t>
            </a:r>
            <a:r>
              <a:rPr lang="en-US" sz="2500" dirty="0">
                <a:cs typeface="Times New Roman" pitchFamily="18" charset="0"/>
              </a:rPr>
              <a:t> </a:t>
            </a:r>
            <a:r>
              <a:rPr lang="en-US" sz="2500" dirty="0">
                <a:latin typeface="Arial" charset="0"/>
                <a:cs typeface="Arial" charset="0"/>
              </a:rPr>
              <a:t>of</a:t>
            </a:r>
            <a:r>
              <a:rPr lang="en-US" sz="2500" dirty="0">
                <a:cs typeface="Times New Roman" pitchFamily="18" charset="0"/>
              </a:rPr>
              <a:t> </a:t>
            </a:r>
            <a:r>
              <a:rPr lang="en-US" sz="2500" dirty="0">
                <a:latin typeface="Arial" charset="0"/>
                <a:cs typeface="Arial" charset="0"/>
              </a:rPr>
              <a:t>the</a:t>
            </a:r>
            <a:r>
              <a:rPr lang="en-US" sz="2500" dirty="0">
                <a:cs typeface="Times New Roman" pitchFamily="18" charset="0"/>
              </a:rPr>
              <a:t> </a:t>
            </a:r>
            <a:r>
              <a:rPr lang="en-US" sz="2500" dirty="0">
                <a:latin typeface="Arial" charset="0"/>
                <a:cs typeface="Arial" charset="0"/>
              </a:rPr>
              <a:t>external</a:t>
            </a:r>
            <a:r>
              <a:rPr lang="en-US" sz="2500" dirty="0">
                <a:cs typeface="Times New Roman" pitchFamily="18" charset="0"/>
              </a:rPr>
              <a:t> </a:t>
            </a:r>
            <a:r>
              <a:rPr lang="en-US" sz="2500" dirty="0">
                <a:latin typeface="Arial" charset="0"/>
                <a:cs typeface="Arial" charset="0"/>
              </a:rPr>
              <a:t>forces</a:t>
            </a:r>
            <a:r>
              <a:rPr lang="en-US" sz="2500" dirty="0">
                <a:cs typeface="Times New Roman" pitchFamily="18" charset="0"/>
              </a:rPr>
              <a:t> </a:t>
            </a:r>
            <a:r>
              <a:rPr lang="en-US" sz="2500" dirty="0">
                <a:latin typeface="Arial" charset="0"/>
                <a:cs typeface="Arial" charset="0"/>
              </a:rPr>
              <a:t>about</a:t>
            </a:r>
            <a:r>
              <a:rPr lang="en-US" sz="2500" dirty="0">
                <a:cs typeface="Times New Roman" pitchFamily="18" charset="0"/>
              </a:rPr>
              <a:t> </a:t>
            </a:r>
            <a:r>
              <a:rPr lang="en-US" sz="2500" dirty="0">
                <a:latin typeface="Arial" charset="0"/>
                <a:cs typeface="Arial" charset="0"/>
              </a:rPr>
              <a:t>a</a:t>
            </a:r>
            <a:r>
              <a:rPr lang="en-US" sz="2500" dirty="0">
                <a:cs typeface="Times New Roman" pitchFamily="18" charset="0"/>
              </a:rPr>
              <a:t> </a:t>
            </a:r>
            <a:r>
              <a:rPr lang="en-US" sz="2500" dirty="0">
                <a:latin typeface="Arial" charset="0"/>
                <a:cs typeface="Arial" charset="0"/>
              </a:rPr>
              <a:t>point</a:t>
            </a:r>
            <a:r>
              <a:rPr lang="en-US" sz="2500" dirty="0">
                <a:cs typeface="Times New Roman" pitchFamily="18" charset="0"/>
              </a:rPr>
              <a:t> </a:t>
            </a:r>
            <a:r>
              <a:rPr lang="en-US" sz="2500" dirty="0">
                <a:latin typeface="Arial" charset="0"/>
                <a:cs typeface="Arial" charset="0"/>
              </a:rPr>
              <a:t>is</a:t>
            </a:r>
            <a:r>
              <a:rPr lang="en-US" sz="2500" dirty="0">
                <a:cs typeface="Times New Roman" pitchFamily="18" charset="0"/>
              </a:rPr>
              <a:t> </a:t>
            </a:r>
            <a:r>
              <a:rPr lang="en-US" sz="2500" dirty="0">
                <a:latin typeface="Arial" charset="0"/>
                <a:cs typeface="Arial" charset="0"/>
              </a:rPr>
              <a:t>equal</a:t>
            </a:r>
            <a:r>
              <a:rPr lang="en-US" sz="2500" dirty="0">
                <a:cs typeface="Times New Roman" pitchFamily="18" charset="0"/>
              </a:rPr>
              <a:t> </a:t>
            </a:r>
            <a:r>
              <a:rPr lang="en-US" sz="2500" dirty="0">
                <a:latin typeface="Arial" charset="0"/>
                <a:cs typeface="Arial" charset="0"/>
              </a:rPr>
              <a:t>to</a:t>
            </a:r>
            <a:r>
              <a:rPr lang="en-US" sz="2500" dirty="0">
                <a:cs typeface="Times New Roman" pitchFamily="18" charset="0"/>
              </a:rPr>
              <a:t> </a:t>
            </a:r>
            <a:r>
              <a:rPr lang="en-US" sz="2500" dirty="0">
                <a:latin typeface="Arial" charset="0"/>
                <a:cs typeface="Arial" charset="0"/>
              </a:rPr>
              <a:t>zero</a:t>
            </a:r>
          </a:p>
        </p:txBody>
      </p:sp>
      <p:sp>
        <p:nvSpPr>
          <p:cNvPr id="4" name="object 4"/>
          <p:cNvSpPr>
            <a:spLocks noChangeArrowheads="1"/>
          </p:cNvSpPr>
          <p:nvPr/>
        </p:nvSpPr>
        <p:spPr bwMode="auto">
          <a:xfrm>
            <a:off x="901602" y="4041776"/>
            <a:ext cx="1999258" cy="1970088"/>
          </a:xfrm>
          <a:prstGeom prst="rect">
            <a:avLst/>
          </a:prstGeom>
          <a:blipFill dpi="0" rotWithShape="1">
            <a:blip r:embed="rId2"/>
            <a:srcRect/>
            <a:stretch>
              <a:fillRect/>
            </a:stretch>
          </a:blipFill>
          <a:ln w="9525">
            <a:noFill/>
            <a:miter lim="800000"/>
            <a:headEnd/>
            <a:tailEnd/>
          </a:ln>
        </p:spPr>
        <p:txBody>
          <a:bodyPr lIns="0" tIns="0" rIns="0" bIns="0"/>
          <a:lstStyle/>
          <a:p>
            <a:endParaRPr lang="en-US"/>
          </a:p>
        </p:txBody>
      </p:sp>
      <p:sp>
        <p:nvSpPr>
          <p:cNvPr id="5" name="object 5"/>
          <p:cNvSpPr>
            <a:spLocks noChangeArrowheads="1"/>
          </p:cNvSpPr>
          <p:nvPr/>
        </p:nvSpPr>
        <p:spPr bwMode="auto">
          <a:xfrm>
            <a:off x="837111" y="5988052"/>
            <a:ext cx="573980" cy="98425"/>
          </a:xfrm>
          <a:custGeom>
            <a:avLst/>
            <a:gdLst>
              <a:gd name="T0" fmla="*/ 0 w 775969"/>
              <a:gd name="T1" fmla="*/ 0 h 111759"/>
              <a:gd name="T2" fmla="*/ 775969 w 775969"/>
              <a:gd name="T3" fmla="*/ 111759 h 111759"/>
            </a:gdLst>
            <a:ahLst/>
            <a:cxnLst/>
            <a:rect l="T0" t="T1" r="T2" b="T3"/>
            <a:pathLst>
              <a:path w="775969" h="111759">
                <a:moveTo>
                  <a:pt x="720981" y="65461"/>
                </a:moveTo>
                <a:lnTo>
                  <a:pt x="675144" y="92963"/>
                </a:lnTo>
                <a:lnTo>
                  <a:pt x="670572" y="94487"/>
                </a:lnTo>
                <a:lnTo>
                  <a:pt x="669048" y="100583"/>
                </a:lnTo>
                <a:lnTo>
                  <a:pt x="672096" y="105155"/>
                </a:lnTo>
                <a:lnTo>
                  <a:pt x="673620" y="109727"/>
                </a:lnTo>
                <a:lnTo>
                  <a:pt x="679716" y="111251"/>
                </a:lnTo>
                <a:lnTo>
                  <a:pt x="684288" y="108203"/>
                </a:lnTo>
                <a:lnTo>
                  <a:pt x="759591" y="65531"/>
                </a:lnTo>
                <a:lnTo>
                  <a:pt x="755916" y="65531"/>
                </a:lnTo>
                <a:lnTo>
                  <a:pt x="720981" y="65461"/>
                </a:lnTo>
                <a:close/>
              </a:path>
              <a:path w="775969" h="111759">
                <a:moveTo>
                  <a:pt x="737137" y="55768"/>
                </a:moveTo>
                <a:lnTo>
                  <a:pt x="720981" y="65461"/>
                </a:lnTo>
                <a:lnTo>
                  <a:pt x="755916" y="65531"/>
                </a:lnTo>
                <a:lnTo>
                  <a:pt x="755916" y="64007"/>
                </a:lnTo>
                <a:lnTo>
                  <a:pt x="751344" y="64007"/>
                </a:lnTo>
                <a:lnTo>
                  <a:pt x="737137" y="55768"/>
                </a:lnTo>
                <a:close/>
              </a:path>
              <a:path w="775969" h="111759">
                <a:moveTo>
                  <a:pt x="679716" y="0"/>
                </a:moveTo>
                <a:lnTo>
                  <a:pt x="675144" y="1523"/>
                </a:lnTo>
                <a:lnTo>
                  <a:pt x="669048" y="10667"/>
                </a:lnTo>
                <a:lnTo>
                  <a:pt x="670572" y="16763"/>
                </a:lnTo>
                <a:lnTo>
                  <a:pt x="675144" y="19811"/>
                </a:lnTo>
                <a:lnTo>
                  <a:pt x="722323" y="47176"/>
                </a:lnTo>
                <a:lnTo>
                  <a:pt x="755916" y="47243"/>
                </a:lnTo>
                <a:lnTo>
                  <a:pt x="755916" y="65531"/>
                </a:lnTo>
                <a:lnTo>
                  <a:pt x="759591" y="65531"/>
                </a:lnTo>
                <a:lnTo>
                  <a:pt x="775728" y="56387"/>
                </a:lnTo>
                <a:lnTo>
                  <a:pt x="684288" y="3047"/>
                </a:lnTo>
                <a:lnTo>
                  <a:pt x="679716" y="0"/>
                </a:lnTo>
                <a:close/>
              </a:path>
              <a:path w="775969" h="111759">
                <a:moveTo>
                  <a:pt x="0" y="45719"/>
                </a:moveTo>
                <a:lnTo>
                  <a:pt x="0" y="64007"/>
                </a:lnTo>
                <a:lnTo>
                  <a:pt x="720981" y="65461"/>
                </a:lnTo>
                <a:lnTo>
                  <a:pt x="737137" y="55768"/>
                </a:lnTo>
                <a:lnTo>
                  <a:pt x="722323" y="47176"/>
                </a:lnTo>
                <a:lnTo>
                  <a:pt x="0" y="45719"/>
                </a:lnTo>
                <a:close/>
              </a:path>
              <a:path w="775969" h="111759">
                <a:moveTo>
                  <a:pt x="751344" y="47243"/>
                </a:moveTo>
                <a:lnTo>
                  <a:pt x="737137" y="55768"/>
                </a:lnTo>
                <a:lnTo>
                  <a:pt x="751344" y="64007"/>
                </a:lnTo>
                <a:lnTo>
                  <a:pt x="751344" y="47243"/>
                </a:lnTo>
                <a:close/>
              </a:path>
              <a:path w="775969" h="111759">
                <a:moveTo>
                  <a:pt x="755916" y="47243"/>
                </a:moveTo>
                <a:lnTo>
                  <a:pt x="751344" y="47243"/>
                </a:lnTo>
                <a:lnTo>
                  <a:pt x="751344" y="64007"/>
                </a:lnTo>
                <a:lnTo>
                  <a:pt x="755916" y="64007"/>
                </a:lnTo>
                <a:lnTo>
                  <a:pt x="755916" y="47243"/>
                </a:lnTo>
                <a:close/>
              </a:path>
              <a:path w="775969" h="111759">
                <a:moveTo>
                  <a:pt x="722323" y="47176"/>
                </a:moveTo>
                <a:lnTo>
                  <a:pt x="737137" y="55768"/>
                </a:lnTo>
                <a:lnTo>
                  <a:pt x="751344" y="47243"/>
                </a:lnTo>
                <a:lnTo>
                  <a:pt x="755916" y="47243"/>
                </a:lnTo>
                <a:lnTo>
                  <a:pt x="722323" y="47176"/>
                </a:lnTo>
                <a:close/>
              </a:path>
            </a:pathLst>
          </a:custGeom>
          <a:solidFill>
            <a:srgbClr val="000000"/>
          </a:solidFill>
          <a:ln w="9525">
            <a:noFill/>
            <a:miter lim="800000"/>
            <a:headEnd/>
            <a:tailEnd/>
          </a:ln>
        </p:spPr>
        <p:txBody>
          <a:bodyPr lIns="0" tIns="0" rIns="0" bIns="0"/>
          <a:lstStyle/>
          <a:p>
            <a:endParaRPr lang="en-US"/>
          </a:p>
        </p:txBody>
      </p:sp>
      <p:sp>
        <p:nvSpPr>
          <p:cNvPr id="6" name="object 6"/>
          <p:cNvSpPr>
            <a:spLocks noChangeArrowheads="1"/>
          </p:cNvSpPr>
          <p:nvPr/>
        </p:nvSpPr>
        <p:spPr bwMode="auto">
          <a:xfrm>
            <a:off x="797124" y="5449890"/>
            <a:ext cx="82550" cy="587375"/>
          </a:xfrm>
          <a:custGeom>
            <a:avLst/>
            <a:gdLst>
              <a:gd name="T0" fmla="*/ 0 w 111759"/>
              <a:gd name="T1" fmla="*/ 0 h 664845"/>
              <a:gd name="T2" fmla="*/ 111759 w 111759"/>
              <a:gd name="T3" fmla="*/ 664845 h 664845"/>
            </a:gdLst>
            <a:ahLst/>
            <a:cxnLst/>
            <a:rect l="T0" t="T1" r="T2" b="T3"/>
            <a:pathLst>
              <a:path w="111759" h="664845">
                <a:moveTo>
                  <a:pt x="55483" y="38590"/>
                </a:moveTo>
                <a:lnTo>
                  <a:pt x="45719" y="54863"/>
                </a:lnTo>
                <a:lnTo>
                  <a:pt x="45719" y="664463"/>
                </a:lnTo>
                <a:lnTo>
                  <a:pt x="64007" y="664463"/>
                </a:lnTo>
                <a:lnTo>
                  <a:pt x="64007" y="53287"/>
                </a:lnTo>
                <a:lnTo>
                  <a:pt x="55483" y="38590"/>
                </a:lnTo>
                <a:close/>
              </a:path>
              <a:path w="111759" h="664845">
                <a:moveTo>
                  <a:pt x="54863" y="0"/>
                </a:moveTo>
                <a:lnTo>
                  <a:pt x="3047" y="91439"/>
                </a:lnTo>
                <a:lnTo>
                  <a:pt x="0" y="96011"/>
                </a:lnTo>
                <a:lnTo>
                  <a:pt x="1523" y="102107"/>
                </a:lnTo>
                <a:lnTo>
                  <a:pt x="6095" y="103631"/>
                </a:lnTo>
                <a:lnTo>
                  <a:pt x="10667" y="106679"/>
                </a:lnTo>
                <a:lnTo>
                  <a:pt x="16763" y="105155"/>
                </a:lnTo>
                <a:lnTo>
                  <a:pt x="18287" y="100583"/>
                </a:lnTo>
                <a:lnTo>
                  <a:pt x="45719" y="54863"/>
                </a:lnTo>
                <a:lnTo>
                  <a:pt x="45719" y="19811"/>
                </a:lnTo>
                <a:lnTo>
                  <a:pt x="66420" y="19811"/>
                </a:lnTo>
                <a:lnTo>
                  <a:pt x="54863" y="0"/>
                </a:lnTo>
                <a:close/>
              </a:path>
              <a:path w="111759" h="664845">
                <a:moveTo>
                  <a:pt x="66420" y="19811"/>
                </a:moveTo>
                <a:lnTo>
                  <a:pt x="64007" y="19811"/>
                </a:lnTo>
                <a:lnTo>
                  <a:pt x="64007" y="53287"/>
                </a:lnTo>
                <a:lnTo>
                  <a:pt x="91439" y="100583"/>
                </a:lnTo>
                <a:lnTo>
                  <a:pt x="94487" y="105155"/>
                </a:lnTo>
                <a:lnTo>
                  <a:pt x="100583" y="106679"/>
                </a:lnTo>
                <a:lnTo>
                  <a:pt x="105155" y="103631"/>
                </a:lnTo>
                <a:lnTo>
                  <a:pt x="109727" y="102107"/>
                </a:lnTo>
                <a:lnTo>
                  <a:pt x="111251" y="96011"/>
                </a:lnTo>
                <a:lnTo>
                  <a:pt x="108203" y="91439"/>
                </a:lnTo>
                <a:lnTo>
                  <a:pt x="66420" y="19811"/>
                </a:lnTo>
                <a:close/>
              </a:path>
              <a:path w="111759" h="664845">
                <a:moveTo>
                  <a:pt x="64007" y="19811"/>
                </a:moveTo>
                <a:lnTo>
                  <a:pt x="45719" y="19811"/>
                </a:lnTo>
                <a:lnTo>
                  <a:pt x="45719" y="54863"/>
                </a:lnTo>
                <a:lnTo>
                  <a:pt x="55483" y="38590"/>
                </a:lnTo>
                <a:lnTo>
                  <a:pt x="47243" y="24383"/>
                </a:lnTo>
                <a:lnTo>
                  <a:pt x="64007" y="24383"/>
                </a:lnTo>
                <a:lnTo>
                  <a:pt x="64007" y="19811"/>
                </a:lnTo>
                <a:close/>
              </a:path>
              <a:path w="111759" h="664845">
                <a:moveTo>
                  <a:pt x="64007" y="24383"/>
                </a:moveTo>
                <a:lnTo>
                  <a:pt x="55483" y="38590"/>
                </a:lnTo>
                <a:lnTo>
                  <a:pt x="64007" y="53287"/>
                </a:lnTo>
                <a:lnTo>
                  <a:pt x="64007" y="24383"/>
                </a:lnTo>
                <a:close/>
              </a:path>
              <a:path w="111759" h="664845">
                <a:moveTo>
                  <a:pt x="64007" y="24383"/>
                </a:moveTo>
                <a:lnTo>
                  <a:pt x="47243" y="24383"/>
                </a:lnTo>
                <a:lnTo>
                  <a:pt x="55483" y="38590"/>
                </a:lnTo>
                <a:lnTo>
                  <a:pt x="64007" y="24383"/>
                </a:lnTo>
                <a:close/>
              </a:path>
            </a:pathLst>
          </a:custGeom>
          <a:solidFill>
            <a:srgbClr val="000000"/>
          </a:solidFill>
          <a:ln w="9525">
            <a:noFill/>
            <a:miter lim="800000"/>
            <a:headEnd/>
            <a:tailEnd/>
          </a:ln>
        </p:spPr>
        <p:txBody>
          <a:bodyPr lIns="0" tIns="0" rIns="0" bIns="0"/>
          <a:lstStyle/>
          <a:p>
            <a:endParaRPr lang="en-US"/>
          </a:p>
        </p:txBody>
      </p:sp>
      <p:sp>
        <p:nvSpPr>
          <p:cNvPr id="7" name="object 7"/>
          <p:cNvSpPr>
            <a:spLocks noChangeArrowheads="1"/>
          </p:cNvSpPr>
          <p:nvPr/>
        </p:nvSpPr>
        <p:spPr bwMode="auto">
          <a:xfrm>
            <a:off x="670721" y="6032500"/>
            <a:ext cx="174129" cy="363538"/>
          </a:xfrm>
          <a:custGeom>
            <a:avLst/>
            <a:gdLst>
              <a:gd name="T0" fmla="*/ 0 w 234950"/>
              <a:gd name="T1" fmla="*/ 0 h 411479"/>
              <a:gd name="T2" fmla="*/ 234950 w 234950"/>
              <a:gd name="T3" fmla="*/ 411479 h 411479"/>
            </a:gdLst>
            <a:ahLst/>
            <a:cxnLst/>
            <a:rect l="T0" t="T1" r="T2" b="T3"/>
            <a:pathLst>
              <a:path w="234950" h="411479">
                <a:moveTo>
                  <a:pt x="15239" y="295655"/>
                </a:moveTo>
                <a:lnTo>
                  <a:pt x="10667" y="297179"/>
                </a:lnTo>
                <a:lnTo>
                  <a:pt x="4571" y="297179"/>
                </a:lnTo>
                <a:lnTo>
                  <a:pt x="0" y="301751"/>
                </a:lnTo>
                <a:lnTo>
                  <a:pt x="0" y="306323"/>
                </a:lnTo>
                <a:lnTo>
                  <a:pt x="3047" y="411479"/>
                </a:lnTo>
                <a:lnTo>
                  <a:pt x="23029" y="399287"/>
                </a:lnTo>
                <a:lnTo>
                  <a:pt x="21335" y="399287"/>
                </a:lnTo>
                <a:lnTo>
                  <a:pt x="4571" y="390143"/>
                </a:lnTo>
                <a:lnTo>
                  <a:pt x="21626" y="358957"/>
                </a:lnTo>
                <a:lnTo>
                  <a:pt x="19811" y="306323"/>
                </a:lnTo>
                <a:lnTo>
                  <a:pt x="19811" y="300227"/>
                </a:lnTo>
                <a:lnTo>
                  <a:pt x="15239" y="295655"/>
                </a:lnTo>
                <a:close/>
              </a:path>
              <a:path w="234950" h="411479">
                <a:moveTo>
                  <a:pt x="21626" y="358957"/>
                </a:moveTo>
                <a:lnTo>
                  <a:pt x="4571" y="390143"/>
                </a:lnTo>
                <a:lnTo>
                  <a:pt x="21335" y="399287"/>
                </a:lnTo>
                <a:lnTo>
                  <a:pt x="23836" y="394715"/>
                </a:lnTo>
                <a:lnTo>
                  <a:pt x="22859" y="394715"/>
                </a:lnTo>
                <a:lnTo>
                  <a:pt x="7619" y="385571"/>
                </a:lnTo>
                <a:lnTo>
                  <a:pt x="22242" y="376798"/>
                </a:lnTo>
                <a:lnTo>
                  <a:pt x="21626" y="358957"/>
                </a:lnTo>
                <a:close/>
              </a:path>
              <a:path w="234950" h="411479">
                <a:moveTo>
                  <a:pt x="88391" y="338327"/>
                </a:moveTo>
                <a:lnTo>
                  <a:pt x="83819" y="339851"/>
                </a:lnTo>
                <a:lnTo>
                  <a:pt x="39198" y="366624"/>
                </a:lnTo>
                <a:lnTo>
                  <a:pt x="21335" y="399287"/>
                </a:lnTo>
                <a:lnTo>
                  <a:pt x="23029" y="399287"/>
                </a:lnTo>
                <a:lnTo>
                  <a:pt x="92963" y="356615"/>
                </a:lnTo>
                <a:lnTo>
                  <a:pt x="97535" y="353567"/>
                </a:lnTo>
                <a:lnTo>
                  <a:pt x="99059" y="348995"/>
                </a:lnTo>
                <a:lnTo>
                  <a:pt x="92963" y="339851"/>
                </a:lnTo>
                <a:lnTo>
                  <a:pt x="88391" y="338327"/>
                </a:lnTo>
                <a:close/>
              </a:path>
              <a:path w="234950" h="411479">
                <a:moveTo>
                  <a:pt x="22242" y="376798"/>
                </a:moveTo>
                <a:lnTo>
                  <a:pt x="7619" y="385571"/>
                </a:lnTo>
                <a:lnTo>
                  <a:pt x="22859" y="394715"/>
                </a:lnTo>
                <a:lnTo>
                  <a:pt x="22242" y="376798"/>
                </a:lnTo>
                <a:close/>
              </a:path>
              <a:path w="234950" h="411479">
                <a:moveTo>
                  <a:pt x="39198" y="366624"/>
                </a:moveTo>
                <a:lnTo>
                  <a:pt x="22242" y="376798"/>
                </a:lnTo>
                <a:lnTo>
                  <a:pt x="22859" y="394715"/>
                </a:lnTo>
                <a:lnTo>
                  <a:pt x="23836" y="394715"/>
                </a:lnTo>
                <a:lnTo>
                  <a:pt x="39198" y="366624"/>
                </a:lnTo>
                <a:close/>
              </a:path>
              <a:path w="234950" h="411479">
                <a:moveTo>
                  <a:pt x="217931" y="0"/>
                </a:moveTo>
                <a:lnTo>
                  <a:pt x="21626" y="358957"/>
                </a:lnTo>
                <a:lnTo>
                  <a:pt x="22242" y="376798"/>
                </a:lnTo>
                <a:lnTo>
                  <a:pt x="39198" y="366624"/>
                </a:lnTo>
                <a:lnTo>
                  <a:pt x="234695" y="9143"/>
                </a:lnTo>
                <a:lnTo>
                  <a:pt x="217931" y="0"/>
                </a:lnTo>
                <a:close/>
              </a:path>
            </a:pathLst>
          </a:custGeom>
          <a:solidFill>
            <a:srgbClr val="000000"/>
          </a:solidFill>
          <a:ln w="9525">
            <a:noFill/>
            <a:miter lim="800000"/>
            <a:headEnd/>
            <a:tailEnd/>
          </a:ln>
        </p:spPr>
        <p:txBody>
          <a:bodyPr lIns="0" tIns="0" rIns="0" bIns="0"/>
          <a:lstStyle/>
          <a:p>
            <a:endParaRPr lang="en-US"/>
          </a:p>
        </p:txBody>
      </p:sp>
      <p:sp>
        <p:nvSpPr>
          <p:cNvPr id="8" name="object 8"/>
          <p:cNvSpPr txBox="1">
            <a:spLocks noChangeArrowheads="1"/>
          </p:cNvSpPr>
          <p:nvPr/>
        </p:nvSpPr>
        <p:spPr bwMode="auto">
          <a:xfrm>
            <a:off x="1368525" y="6037264"/>
            <a:ext cx="103188" cy="246221"/>
          </a:xfrm>
          <a:prstGeom prst="rect">
            <a:avLst/>
          </a:prstGeom>
          <a:noFill/>
          <a:ln w="9525">
            <a:noFill/>
            <a:miter lim="800000"/>
            <a:headEnd/>
            <a:tailEnd/>
          </a:ln>
        </p:spPr>
        <p:txBody>
          <a:bodyPr lIns="0" tIns="0" rIns="0" bIns="0">
            <a:spAutoFit/>
          </a:bodyPr>
          <a:lstStyle/>
          <a:p>
            <a:pPr marL="11113"/>
            <a:r>
              <a:rPr lang="en-US" sz="1600">
                <a:latin typeface="Arial" charset="0"/>
                <a:cs typeface="Arial" charset="0"/>
              </a:rPr>
              <a:t>x</a:t>
            </a:r>
          </a:p>
        </p:txBody>
      </p:sp>
      <p:sp>
        <p:nvSpPr>
          <p:cNvPr id="9" name="object 9"/>
          <p:cNvSpPr txBox="1">
            <a:spLocks noChangeArrowheads="1"/>
          </p:cNvSpPr>
          <p:nvPr/>
        </p:nvSpPr>
        <p:spPr bwMode="auto">
          <a:xfrm>
            <a:off x="733921" y="5368927"/>
            <a:ext cx="103188" cy="246221"/>
          </a:xfrm>
          <a:prstGeom prst="rect">
            <a:avLst/>
          </a:prstGeom>
          <a:noFill/>
          <a:ln w="9525">
            <a:noFill/>
            <a:miter lim="800000"/>
            <a:headEnd/>
            <a:tailEnd/>
          </a:ln>
        </p:spPr>
        <p:txBody>
          <a:bodyPr lIns="0" tIns="0" rIns="0" bIns="0">
            <a:spAutoFit/>
          </a:bodyPr>
          <a:lstStyle/>
          <a:p>
            <a:pPr marL="11113"/>
            <a:r>
              <a:rPr lang="en-US" sz="1600">
                <a:latin typeface="Arial" charset="0"/>
                <a:cs typeface="Arial" charset="0"/>
              </a:rPr>
              <a:t>y</a:t>
            </a:r>
          </a:p>
        </p:txBody>
      </p:sp>
      <p:sp>
        <p:nvSpPr>
          <p:cNvPr id="10" name="object 10"/>
          <p:cNvSpPr txBox="1">
            <a:spLocks noChangeArrowheads="1"/>
          </p:cNvSpPr>
          <p:nvPr/>
        </p:nvSpPr>
        <p:spPr bwMode="auto">
          <a:xfrm>
            <a:off x="620416" y="6089652"/>
            <a:ext cx="103188" cy="246221"/>
          </a:xfrm>
          <a:prstGeom prst="rect">
            <a:avLst/>
          </a:prstGeom>
          <a:noFill/>
          <a:ln w="9525">
            <a:noFill/>
            <a:miter lim="800000"/>
            <a:headEnd/>
            <a:tailEnd/>
          </a:ln>
        </p:spPr>
        <p:txBody>
          <a:bodyPr lIns="0" tIns="0" rIns="0" bIns="0">
            <a:spAutoFit/>
          </a:bodyPr>
          <a:lstStyle/>
          <a:p>
            <a:pPr marL="11113"/>
            <a:r>
              <a:rPr lang="en-US" sz="1600">
                <a:latin typeface="Arial" charset="0"/>
                <a:cs typeface="Arial" charset="0"/>
              </a:rPr>
              <a:t>z</a:t>
            </a:r>
          </a:p>
        </p:txBody>
      </p:sp>
      <p:sp>
        <p:nvSpPr>
          <p:cNvPr id="11" name="object 11"/>
          <p:cNvSpPr>
            <a:spLocks noChangeArrowheads="1"/>
          </p:cNvSpPr>
          <p:nvPr/>
        </p:nvSpPr>
        <p:spPr bwMode="auto">
          <a:xfrm>
            <a:off x="3826968" y="4133397"/>
            <a:ext cx="1180206" cy="1295400"/>
          </a:xfrm>
          <a:prstGeom prst="rect">
            <a:avLst/>
          </a:prstGeom>
          <a:blipFill dpi="0" rotWithShape="1">
            <a:blip r:embed="rId3"/>
            <a:srcRect/>
            <a:stretch>
              <a:fillRect/>
            </a:stretch>
          </a:blipFill>
          <a:ln w="9525">
            <a:noFill/>
            <a:miter lim="800000"/>
            <a:headEnd/>
            <a:tailEnd/>
          </a:ln>
        </p:spPr>
        <p:txBody>
          <a:bodyPr lIns="0" tIns="0" rIns="0" bIns="0"/>
          <a:lstStyle/>
          <a:p>
            <a:endParaRPr lang="en-US"/>
          </a:p>
        </p:txBody>
      </p:sp>
      <p:sp>
        <p:nvSpPr>
          <p:cNvPr id="12" name="object 12"/>
          <p:cNvSpPr>
            <a:spLocks noChangeArrowheads="1"/>
          </p:cNvSpPr>
          <p:nvPr/>
        </p:nvSpPr>
        <p:spPr bwMode="auto">
          <a:xfrm>
            <a:off x="5459911" y="4133396"/>
            <a:ext cx="1204714" cy="1254125"/>
          </a:xfrm>
          <a:prstGeom prst="rect">
            <a:avLst/>
          </a:prstGeom>
          <a:blipFill dpi="0" rotWithShape="1">
            <a:blip r:embed="rId4"/>
            <a:srcRect/>
            <a:stretch>
              <a:fillRect/>
            </a:stretch>
          </a:blipFill>
          <a:ln w="9525">
            <a:noFill/>
            <a:miter lim="800000"/>
            <a:headEnd/>
            <a:tailEnd/>
          </a:ln>
        </p:spPr>
        <p:txBody>
          <a:bodyPr lIns="0" tIns="0" rIns="0" bIns="0"/>
          <a:lstStyle/>
          <a:p>
            <a:endParaRPr 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37309" y="1828820"/>
            <a:ext cx="7669531" cy="1323439"/>
          </a:xfrm>
          <a:prstGeom prst="rect">
            <a:avLst/>
          </a:prstGeom>
          <a:noFill/>
        </p:spPr>
        <p:txBody>
          <a:bodyPr wrap="square" rtlCol="0">
            <a:spAutoFit/>
          </a:bodyPr>
          <a:lstStyle/>
          <a:p>
            <a:pPr algn="ctr"/>
            <a:r>
              <a:rPr lang="en-US" sz="8000" dirty="0" smtClean="0"/>
              <a:t>TUTORIAL </a:t>
            </a:r>
            <a:r>
              <a:rPr lang="en-US" sz="8000" dirty="0" smtClean="0"/>
              <a:t>1</a:t>
            </a:r>
            <a:endParaRPr lang="en-US" sz="80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185740" y="136527"/>
            <a:ext cx="8543925" cy="976313"/>
          </a:xfrm>
        </p:spPr>
        <p:txBody>
          <a:bodyPr/>
          <a:lstStyle/>
          <a:p>
            <a:pPr eaLnBrk="1" hangingPunct="1"/>
            <a:r>
              <a:rPr lang="en-IN" dirty="0" smtClean="0"/>
              <a:t>Mechanics</a:t>
            </a:r>
          </a:p>
        </p:txBody>
      </p:sp>
      <p:sp>
        <p:nvSpPr>
          <p:cNvPr id="3" name="Content Placeholder 2"/>
          <p:cNvSpPr>
            <a:spLocks noGrp="1"/>
          </p:cNvSpPr>
          <p:nvPr>
            <p:ph idx="1"/>
          </p:nvPr>
        </p:nvSpPr>
        <p:spPr>
          <a:xfrm>
            <a:off x="247650" y="1355725"/>
            <a:ext cx="9237861" cy="5289550"/>
          </a:xfrm>
        </p:spPr>
        <p:txBody>
          <a:bodyPr rtlCol="0">
            <a:normAutofit/>
          </a:bodyPr>
          <a:lstStyle/>
          <a:p>
            <a:pPr marL="0" lvl="1" indent="0" algn="just" eaLnBrk="1" fontAlgn="auto" hangingPunct="1">
              <a:spcAft>
                <a:spcPts val="0"/>
              </a:spcAft>
              <a:buFont typeface="Arial" pitchFamily="34" charset="0"/>
              <a:buNone/>
              <a:defRPr/>
            </a:pPr>
            <a:r>
              <a:rPr lang="en-US" b="0" dirty="0">
                <a:solidFill>
                  <a:srgbClr val="FF0000"/>
                </a:solidFill>
                <a:latin typeface="Arial Rounded MT Bold" panose="020F0704030504030204" pitchFamily="34" charset="0"/>
              </a:rPr>
              <a:t>The mechanics of rigid bodies is subdivided into </a:t>
            </a:r>
          </a:p>
          <a:p>
            <a:pPr lvl="1" algn="just" eaLnBrk="1" fontAlgn="auto" hangingPunct="1">
              <a:spcAft>
                <a:spcPts val="0"/>
              </a:spcAft>
              <a:buFont typeface="Arial" pitchFamily="34" charset="0"/>
              <a:buChar char="•"/>
              <a:defRPr/>
            </a:pPr>
            <a:r>
              <a:rPr lang="en-US" dirty="0">
                <a:solidFill>
                  <a:schemeClr val="accent5">
                    <a:lumMod val="50000"/>
                  </a:schemeClr>
                </a:solidFill>
              </a:rPr>
              <a:t>Statics and </a:t>
            </a:r>
          </a:p>
          <a:p>
            <a:pPr lvl="1" algn="just" eaLnBrk="1" fontAlgn="auto" hangingPunct="1">
              <a:spcAft>
                <a:spcPts val="0"/>
              </a:spcAft>
              <a:buFont typeface="Arial" pitchFamily="34" charset="0"/>
              <a:buChar char="•"/>
              <a:defRPr/>
            </a:pPr>
            <a:r>
              <a:rPr lang="en-US" dirty="0">
                <a:solidFill>
                  <a:schemeClr val="accent5">
                    <a:lumMod val="50000"/>
                  </a:schemeClr>
                </a:solidFill>
              </a:rPr>
              <a:t>Dynamics</a:t>
            </a:r>
            <a:endParaRPr lang="en-IN" dirty="0">
              <a:solidFill>
                <a:schemeClr val="accent5">
                  <a:lumMod val="50000"/>
                </a:schemeClr>
              </a:solidFill>
            </a:endParaRPr>
          </a:p>
          <a:p>
            <a:pPr eaLnBrk="1" fontAlgn="auto" hangingPunct="1">
              <a:spcAft>
                <a:spcPts val="0"/>
              </a:spcAft>
              <a:buFont typeface="Arial" pitchFamily="34" charset="0"/>
              <a:buNone/>
              <a:defRPr/>
            </a:pPr>
            <a:endParaRPr lang="en-IN" dirty="0"/>
          </a:p>
        </p:txBody>
      </p:sp>
      <p:graphicFrame>
        <p:nvGraphicFramePr>
          <p:cNvPr id="5" name="Diagram 4"/>
          <p:cNvGraphicFramePr/>
          <p:nvPr/>
        </p:nvGraphicFramePr>
        <p:xfrm>
          <a:off x="0" y="2194559"/>
          <a:ext cx="10141644" cy="41100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185740" y="136527"/>
            <a:ext cx="8543925" cy="976313"/>
          </a:xfrm>
        </p:spPr>
        <p:txBody>
          <a:bodyPr/>
          <a:lstStyle/>
          <a:p>
            <a:pPr eaLnBrk="1" hangingPunct="1"/>
            <a:r>
              <a:rPr lang="en-IN" smtClean="0"/>
              <a:t>Rigid Body Mechanics</a:t>
            </a:r>
          </a:p>
        </p:txBody>
      </p:sp>
      <p:sp>
        <p:nvSpPr>
          <p:cNvPr id="3" name="Content Placeholder 2"/>
          <p:cNvSpPr>
            <a:spLocks noGrp="1"/>
          </p:cNvSpPr>
          <p:nvPr>
            <p:ph idx="1"/>
          </p:nvPr>
        </p:nvSpPr>
        <p:spPr>
          <a:xfrm>
            <a:off x="247650" y="1355725"/>
            <a:ext cx="9237861" cy="5289550"/>
          </a:xfrm>
        </p:spPr>
        <p:txBody>
          <a:bodyPr rtlCol="0">
            <a:normAutofit/>
          </a:bodyPr>
          <a:lstStyle/>
          <a:p>
            <a:pPr algn="just" eaLnBrk="1" fontAlgn="auto" hangingPunct="1">
              <a:spcAft>
                <a:spcPts val="0"/>
              </a:spcAft>
              <a:buFont typeface="Arial" pitchFamily="34" charset="0"/>
              <a:buNone/>
              <a:defRPr/>
            </a:pPr>
            <a:r>
              <a:rPr lang="en-US" dirty="0">
                <a:solidFill>
                  <a:schemeClr val="accent4">
                    <a:lumMod val="75000"/>
                  </a:schemeClr>
                </a:solidFill>
              </a:rPr>
              <a:t>Statics: </a:t>
            </a:r>
            <a:r>
              <a:rPr lang="en-US" dirty="0"/>
              <a:t>deals with equilibrium of bodies under action of forces (bodies may be either at rest or move with a constant velocity</a:t>
            </a:r>
            <a:r>
              <a:rPr lang="en-US" dirty="0" smtClean="0"/>
              <a:t>).</a:t>
            </a:r>
          </a:p>
          <a:p>
            <a:pPr algn="just" eaLnBrk="1" fontAlgn="auto" hangingPunct="1">
              <a:spcAft>
                <a:spcPts val="0"/>
              </a:spcAft>
              <a:buFont typeface="Arial" pitchFamily="34" charset="0"/>
              <a:buNone/>
              <a:defRPr/>
            </a:pPr>
            <a:r>
              <a:rPr lang="en-US" dirty="0">
                <a:solidFill>
                  <a:schemeClr val="accent4">
                    <a:lumMod val="75000"/>
                  </a:schemeClr>
                </a:solidFill>
              </a:rPr>
              <a:t>Dynamics: </a:t>
            </a:r>
            <a:r>
              <a:rPr lang="en-US" dirty="0"/>
              <a:t>deals with motion of </a:t>
            </a:r>
            <a:r>
              <a:rPr lang="en-US" dirty="0" smtClean="0"/>
              <a:t>bodies (accelerated </a:t>
            </a:r>
            <a:r>
              <a:rPr lang="en-US" dirty="0"/>
              <a:t>motion</a:t>
            </a:r>
            <a:r>
              <a:rPr lang="en-US" dirty="0" smtClean="0"/>
              <a:t>).</a:t>
            </a:r>
            <a:endParaRPr lang="en-IN" dirty="0"/>
          </a:p>
        </p:txBody>
      </p:sp>
      <p:graphicFrame>
        <p:nvGraphicFramePr>
          <p:cNvPr id="23" name="Diagram 22"/>
          <p:cNvGraphicFramePr/>
          <p:nvPr/>
        </p:nvGraphicFramePr>
        <p:xfrm>
          <a:off x="-613122" y="3137094"/>
          <a:ext cx="10141644" cy="35497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185740" y="136527"/>
            <a:ext cx="8543925" cy="976313"/>
          </a:xfrm>
        </p:spPr>
        <p:txBody>
          <a:bodyPr/>
          <a:lstStyle/>
          <a:p>
            <a:pPr eaLnBrk="1" hangingPunct="1"/>
            <a:r>
              <a:rPr lang="en-US" smtClean="0"/>
              <a:t>Force</a:t>
            </a:r>
            <a:endParaRPr lang="en-IN" smtClean="0"/>
          </a:p>
        </p:txBody>
      </p:sp>
      <p:sp>
        <p:nvSpPr>
          <p:cNvPr id="16387" name="Content Placeholder 2"/>
          <p:cNvSpPr>
            <a:spLocks noGrp="1"/>
          </p:cNvSpPr>
          <p:nvPr>
            <p:ph idx="1"/>
          </p:nvPr>
        </p:nvSpPr>
        <p:spPr>
          <a:xfrm>
            <a:off x="247650" y="1355725"/>
            <a:ext cx="9237861" cy="5289550"/>
          </a:xfrm>
        </p:spPr>
        <p:txBody>
          <a:bodyPr/>
          <a:lstStyle/>
          <a:p>
            <a:pPr algn="just" eaLnBrk="1" hangingPunct="1">
              <a:lnSpc>
                <a:spcPct val="150000"/>
              </a:lnSpc>
            </a:pPr>
            <a:r>
              <a:rPr lang="en-US" smtClean="0"/>
              <a:t>Force represents the action of one body on another.</a:t>
            </a:r>
          </a:p>
          <a:p>
            <a:pPr algn="just" eaLnBrk="1" hangingPunct="1">
              <a:lnSpc>
                <a:spcPct val="150000"/>
              </a:lnSpc>
            </a:pPr>
            <a:r>
              <a:rPr lang="en-US" smtClean="0"/>
              <a:t>It changes (or) tends to change the state of rest or uniform motion of a body</a:t>
            </a:r>
          </a:p>
          <a:p>
            <a:pPr algn="just" eaLnBrk="1" hangingPunct="1">
              <a:lnSpc>
                <a:spcPct val="150000"/>
              </a:lnSpc>
            </a:pPr>
            <a:r>
              <a:rPr lang="en-US" smtClean="0"/>
              <a:t>A force is characterized by its point of application, magnitude, and direction, i.e., a force is a vector. (Free vector, Sliding Vector, Fixed Vector)</a:t>
            </a:r>
          </a:p>
          <a:p>
            <a:pPr eaLnBrk="1" hangingPunct="1"/>
            <a:endParaRPr lang="en-IN" smtClean="0"/>
          </a:p>
        </p:txBody>
      </p:sp>
    </p:spTree>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185740" y="136527"/>
            <a:ext cx="8543925" cy="976313"/>
          </a:xfrm>
        </p:spPr>
        <p:txBody>
          <a:bodyPr/>
          <a:lstStyle/>
          <a:p>
            <a:pPr eaLnBrk="1" hangingPunct="1"/>
            <a:r>
              <a:rPr lang="en-IN" smtClean="0"/>
              <a:t>Particle &amp; Rigid body</a:t>
            </a:r>
          </a:p>
        </p:txBody>
      </p:sp>
      <p:sp>
        <p:nvSpPr>
          <p:cNvPr id="18435" name="Content Placeholder 2"/>
          <p:cNvSpPr>
            <a:spLocks noGrp="1"/>
          </p:cNvSpPr>
          <p:nvPr>
            <p:ph idx="1"/>
          </p:nvPr>
        </p:nvSpPr>
        <p:spPr>
          <a:xfrm>
            <a:off x="247650" y="1355725"/>
            <a:ext cx="9237861" cy="5289550"/>
          </a:xfrm>
        </p:spPr>
        <p:txBody>
          <a:bodyPr/>
          <a:lstStyle/>
          <a:p>
            <a:pPr algn="just" eaLnBrk="1" hangingPunct="1">
              <a:lnSpc>
                <a:spcPct val="150000"/>
              </a:lnSpc>
            </a:pPr>
            <a:endParaRPr lang="en-US" smtClean="0"/>
          </a:p>
          <a:p>
            <a:pPr algn="just" eaLnBrk="1" hangingPunct="1">
              <a:lnSpc>
                <a:spcPct val="150000"/>
              </a:lnSpc>
            </a:pPr>
            <a:r>
              <a:rPr lang="en-US" smtClean="0"/>
              <a:t>Particle - a very small amount of matter which may be assumed to occupy a single point in space. </a:t>
            </a:r>
          </a:p>
          <a:p>
            <a:pPr algn="just" eaLnBrk="1" hangingPunct="1">
              <a:lnSpc>
                <a:spcPct val="150000"/>
              </a:lnSpc>
            </a:pPr>
            <a:endParaRPr lang="en-US" smtClean="0"/>
          </a:p>
          <a:p>
            <a:pPr algn="just" eaLnBrk="1" hangingPunct="1">
              <a:lnSpc>
                <a:spcPct val="150000"/>
              </a:lnSpc>
            </a:pPr>
            <a:r>
              <a:rPr lang="en-US" smtClean="0"/>
              <a:t>Rigid body - a combination of a large number of particles occupying fixed positions with respect to each other.</a:t>
            </a:r>
            <a:endParaRPr lang="en-IN" smtClean="0"/>
          </a:p>
          <a:p>
            <a:pPr eaLnBrk="1" hangingPunct="1"/>
            <a:endParaRPr lang="en-IN" smtClean="0"/>
          </a:p>
        </p:txBody>
      </p:sp>
    </p:spTree>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185740" y="136527"/>
            <a:ext cx="8543925" cy="976313"/>
          </a:xfrm>
        </p:spPr>
        <p:txBody>
          <a:bodyPr/>
          <a:lstStyle/>
          <a:p>
            <a:pPr eaLnBrk="1" hangingPunct="1"/>
            <a:r>
              <a:rPr lang="en-IN" smtClean="0"/>
              <a:t>SIX FUNDAMENTAL PRINCIPLES</a:t>
            </a:r>
          </a:p>
        </p:txBody>
      </p:sp>
      <p:sp>
        <p:nvSpPr>
          <p:cNvPr id="3" name="Content Placeholder 2"/>
          <p:cNvSpPr>
            <a:spLocks noGrp="1"/>
          </p:cNvSpPr>
          <p:nvPr>
            <p:ph idx="1"/>
          </p:nvPr>
        </p:nvSpPr>
        <p:spPr>
          <a:xfrm>
            <a:off x="247650" y="1355725"/>
            <a:ext cx="9237861" cy="5289550"/>
          </a:xfrm>
        </p:spPr>
        <p:txBody>
          <a:bodyPr rtlCol="0">
            <a:normAutofit fontScale="85000" lnSpcReduction="20000"/>
          </a:bodyPr>
          <a:lstStyle/>
          <a:p>
            <a:pPr algn="ctr" eaLnBrk="1" fontAlgn="auto" hangingPunct="1">
              <a:lnSpc>
                <a:spcPct val="150000"/>
              </a:lnSpc>
              <a:spcAft>
                <a:spcPts val="0"/>
              </a:spcAft>
              <a:buFont typeface="Arial" pitchFamily="34" charset="0"/>
              <a:buNone/>
              <a:defRPr/>
            </a:pPr>
            <a:r>
              <a:rPr lang="en-US" sz="3600" dirty="0" smtClean="0">
                <a:solidFill>
                  <a:schemeClr val="accent4">
                    <a:lumMod val="75000"/>
                  </a:schemeClr>
                </a:solidFill>
              </a:rPr>
              <a:t>The Parallelogram Law for the Addition of Forces. </a:t>
            </a:r>
          </a:p>
          <a:p>
            <a:pPr algn="ctr" eaLnBrk="1" fontAlgn="auto" hangingPunct="1">
              <a:lnSpc>
                <a:spcPct val="150000"/>
              </a:lnSpc>
              <a:spcAft>
                <a:spcPts val="0"/>
              </a:spcAft>
              <a:buFont typeface="Arial" pitchFamily="34" charset="0"/>
              <a:buNone/>
              <a:defRPr/>
            </a:pPr>
            <a:r>
              <a:rPr lang="en-US" sz="3600" dirty="0" smtClean="0">
                <a:solidFill>
                  <a:schemeClr val="accent4">
                    <a:lumMod val="75000"/>
                  </a:schemeClr>
                </a:solidFill>
              </a:rPr>
              <a:t>The Principle of Transmissibility</a:t>
            </a:r>
          </a:p>
          <a:p>
            <a:pPr algn="ctr" eaLnBrk="1" fontAlgn="auto" hangingPunct="1">
              <a:lnSpc>
                <a:spcPct val="150000"/>
              </a:lnSpc>
              <a:spcAft>
                <a:spcPts val="0"/>
              </a:spcAft>
              <a:buFont typeface="Arial" pitchFamily="34" charset="0"/>
              <a:buNone/>
              <a:defRPr/>
            </a:pPr>
            <a:r>
              <a:rPr lang="en-IN" sz="3600" dirty="0" smtClean="0">
                <a:solidFill>
                  <a:schemeClr val="accent4">
                    <a:lumMod val="75000"/>
                  </a:schemeClr>
                </a:solidFill>
              </a:rPr>
              <a:t>Newton’s First Law of motion</a:t>
            </a:r>
          </a:p>
          <a:p>
            <a:pPr algn="ctr" eaLnBrk="1" fontAlgn="auto" hangingPunct="1">
              <a:lnSpc>
                <a:spcPct val="150000"/>
              </a:lnSpc>
              <a:spcAft>
                <a:spcPts val="0"/>
              </a:spcAft>
              <a:buFont typeface="Arial" pitchFamily="34" charset="0"/>
              <a:buNone/>
              <a:defRPr/>
            </a:pPr>
            <a:r>
              <a:rPr lang="en-IN" sz="3600" dirty="0" smtClean="0">
                <a:solidFill>
                  <a:schemeClr val="accent4">
                    <a:lumMod val="75000"/>
                  </a:schemeClr>
                </a:solidFill>
              </a:rPr>
              <a:t>Newton’s Second Law of motion</a:t>
            </a:r>
          </a:p>
          <a:p>
            <a:pPr algn="ctr" eaLnBrk="1" fontAlgn="auto" hangingPunct="1">
              <a:lnSpc>
                <a:spcPct val="150000"/>
              </a:lnSpc>
              <a:spcAft>
                <a:spcPts val="0"/>
              </a:spcAft>
              <a:buFont typeface="Arial" pitchFamily="34" charset="0"/>
              <a:buNone/>
              <a:defRPr/>
            </a:pPr>
            <a:r>
              <a:rPr lang="en-IN" sz="3600" dirty="0" smtClean="0">
                <a:solidFill>
                  <a:schemeClr val="accent4">
                    <a:lumMod val="75000"/>
                  </a:schemeClr>
                </a:solidFill>
              </a:rPr>
              <a:t>Newton’s Third Law of motion</a:t>
            </a:r>
          </a:p>
          <a:p>
            <a:pPr algn="ctr" eaLnBrk="1" fontAlgn="auto" hangingPunct="1">
              <a:lnSpc>
                <a:spcPct val="150000"/>
              </a:lnSpc>
              <a:spcAft>
                <a:spcPts val="0"/>
              </a:spcAft>
              <a:buFont typeface="Arial" pitchFamily="34" charset="0"/>
              <a:buNone/>
              <a:defRPr/>
            </a:pPr>
            <a:r>
              <a:rPr lang="en-IN" sz="3600" dirty="0" smtClean="0">
                <a:solidFill>
                  <a:schemeClr val="accent4">
                    <a:lumMod val="75000"/>
                  </a:schemeClr>
                </a:solidFill>
              </a:rPr>
              <a:t>Newton’s Law of Gravitation</a:t>
            </a:r>
          </a:p>
          <a:p>
            <a:pPr eaLnBrk="1" fontAlgn="auto" hangingPunct="1">
              <a:spcAft>
                <a:spcPts val="0"/>
              </a:spcAft>
              <a:buFont typeface="Arial" pitchFamily="34" charset="0"/>
              <a:buNone/>
              <a:defRPr/>
            </a:pPr>
            <a:endParaRPr lang="en-US" dirty="0" smtClean="0"/>
          </a:p>
          <a:p>
            <a:pPr eaLnBrk="1" fontAlgn="auto" hangingPunct="1">
              <a:spcAft>
                <a:spcPts val="0"/>
              </a:spcAft>
              <a:buFont typeface="Arial" pitchFamily="34" charset="0"/>
              <a:buNone/>
              <a:defRPr/>
            </a:pPr>
            <a:endParaRPr lang="en-IN" dirty="0" smtClean="0">
              <a:solidFill>
                <a:schemeClr val="accent4">
                  <a:lumMod val="75000"/>
                </a:schemeClr>
              </a:solidFill>
            </a:endParaRPr>
          </a:p>
          <a:p>
            <a:pPr eaLnBrk="1" fontAlgn="auto" hangingPunct="1">
              <a:spcAft>
                <a:spcPts val="0"/>
              </a:spcAft>
              <a:buFont typeface="Arial" pitchFamily="34" charset="0"/>
              <a:buNone/>
              <a:defRPr/>
            </a:pPr>
            <a:endParaRPr lang="en-IN" dirty="0"/>
          </a:p>
        </p:txBody>
      </p:sp>
    </p:spTree>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4315</TotalTime>
  <Words>1680</Words>
  <Application>Microsoft Office PowerPoint</Application>
  <PresentationFormat>A4 Paper (210x297 mm)</PresentationFormat>
  <Paragraphs>228</Paragraphs>
  <Slides>45</Slides>
  <Notes>4</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47" baseType="lpstr">
      <vt:lpstr>Office Theme</vt:lpstr>
      <vt:lpstr>Equation</vt:lpstr>
      <vt:lpstr>MEC-107: Basic Engineering Mechanics </vt:lpstr>
      <vt:lpstr>Text Books &amp; References </vt:lpstr>
      <vt:lpstr>Module 1</vt:lpstr>
      <vt:lpstr>WHAT IS MECHANICS? </vt:lpstr>
      <vt:lpstr>Mechanics</vt:lpstr>
      <vt:lpstr>Rigid Body Mechanics</vt:lpstr>
      <vt:lpstr>Force</vt:lpstr>
      <vt:lpstr>Particle &amp; Rigid body</vt:lpstr>
      <vt:lpstr>SIX FUNDAMENTAL PRINCIPLES</vt:lpstr>
      <vt:lpstr>Parallelogram Law for the Addition of Forces</vt:lpstr>
      <vt:lpstr>Principle of Transmissibility</vt:lpstr>
      <vt:lpstr>FIRST LAW</vt:lpstr>
      <vt:lpstr>SECOND LAW</vt:lpstr>
      <vt:lpstr>THIRD LAW</vt:lpstr>
      <vt:lpstr>Newton’s Law of Gravitation</vt:lpstr>
      <vt:lpstr>Method of Problem Solution</vt:lpstr>
      <vt:lpstr>Statics of Particles</vt:lpstr>
      <vt:lpstr>Statics of Particles</vt:lpstr>
      <vt:lpstr>Forces in a plane</vt:lpstr>
      <vt:lpstr>Forces</vt:lpstr>
      <vt:lpstr>System of forces</vt:lpstr>
      <vt:lpstr>System of forces</vt:lpstr>
      <vt:lpstr>PowerPoint Presentation</vt:lpstr>
      <vt:lpstr>Scalar &amp; Vector</vt:lpstr>
      <vt:lpstr>Vector classification</vt:lpstr>
      <vt:lpstr>Vector classification</vt:lpstr>
      <vt:lpstr>Addition of Vectors</vt:lpstr>
      <vt:lpstr>Addition of Vectors</vt:lpstr>
      <vt:lpstr>Addition of Vectors</vt:lpstr>
      <vt:lpstr>Addition of Vectors</vt:lpstr>
      <vt:lpstr>Resultant of Several Concurrent Forces</vt:lpstr>
      <vt:lpstr>Rectangular Components of a Force: Unit Vectors</vt:lpstr>
      <vt:lpstr>Rectangular Components of a Force: Unit Vectors</vt:lpstr>
      <vt:lpstr>Addition of Forces by Summing Components</vt:lpstr>
      <vt:lpstr>Scalar Components of resultant</vt:lpstr>
      <vt:lpstr>Magnitude and Direction of RESULTANT</vt:lpstr>
      <vt:lpstr>Lami’s Theorem </vt:lpstr>
      <vt:lpstr>Moment of a Force About a Point </vt:lpstr>
      <vt:lpstr>Moment</vt:lpstr>
      <vt:lpstr>Moment in Two Dimensional System</vt:lpstr>
      <vt:lpstr>Varignon’s Theorem</vt:lpstr>
      <vt:lpstr>Couple</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Windows User</cp:lastModifiedBy>
  <cp:revision>211</cp:revision>
  <cp:lastPrinted>2019-05-15T02:45:13Z</cp:lastPrinted>
  <dcterms:created xsi:type="dcterms:W3CDTF">2019-04-28T19:08:15Z</dcterms:created>
  <dcterms:modified xsi:type="dcterms:W3CDTF">2022-11-03T15:48:05Z</dcterms:modified>
</cp:coreProperties>
</file>